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5"/>
  </p:notesMasterIdLst>
  <p:handoutMasterIdLst>
    <p:handoutMasterId r:id="rId16"/>
  </p:handoutMasterIdLst>
  <p:sldIdLst>
    <p:sldId id="256" r:id="rId5"/>
    <p:sldId id="257" r:id="rId6"/>
    <p:sldId id="294" r:id="rId7"/>
    <p:sldId id="273" r:id="rId8"/>
    <p:sldId id="275" r:id="rId9"/>
    <p:sldId id="295" r:id="rId10"/>
    <p:sldId id="296" r:id="rId11"/>
    <p:sldId id="274" r:id="rId12"/>
    <p:sldId id="293"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BC46C-8D02-179D-8FFF-0EF74CF064C9}" v="120" dt="2020-03-16T13:20:17.675"/>
    <p1510:client id="{254CA79F-75A6-28A6-A88B-951414E6CFD8}" v="42" dt="2020-03-16T15:41:25.933"/>
    <p1510:client id="{4748B2FD-4FCD-C8DE-1D72-500C675B7BBC}" v="8" dt="2020-03-16T14:23:42.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Hesse" userId="S::mhesse@brafb.onmicrosoft.com::eaeec005-a7ae-4b0c-897b-601db46d208d" providerId="AD" clId="Web-{03ABC46C-8D02-179D-8FFF-0EF74CF064C9}"/>
    <pc:docChg chg="modSld">
      <pc:chgData name="Michelle Hesse" userId="S::mhesse@brafb.onmicrosoft.com::eaeec005-a7ae-4b0c-897b-601db46d208d" providerId="AD" clId="Web-{03ABC46C-8D02-179D-8FFF-0EF74CF064C9}" dt="2020-03-16T13:20:17.675" v="117" actId="20577"/>
      <pc:docMkLst>
        <pc:docMk/>
      </pc:docMkLst>
      <pc:sldChg chg="modSp">
        <pc:chgData name="Michelle Hesse" userId="S::mhesse@brafb.onmicrosoft.com::eaeec005-a7ae-4b0c-897b-601db46d208d" providerId="AD" clId="Web-{03ABC46C-8D02-179D-8FFF-0EF74CF064C9}" dt="2020-03-16T13:17:36.393" v="8" actId="20577"/>
        <pc:sldMkLst>
          <pc:docMk/>
          <pc:sldMk cId="3785857404" sldId="257"/>
        </pc:sldMkLst>
        <pc:spChg chg="mod">
          <ac:chgData name="Michelle Hesse" userId="S::mhesse@brafb.onmicrosoft.com::eaeec005-a7ae-4b0c-897b-601db46d208d" providerId="AD" clId="Web-{03ABC46C-8D02-179D-8FFF-0EF74CF064C9}" dt="2020-03-16T13:17:36.393" v="8" actId="20577"/>
          <ac:spMkLst>
            <pc:docMk/>
            <pc:sldMk cId="3785857404" sldId="257"/>
            <ac:spMk id="9" creationId="{6BF2F6EC-370B-4BDC-BDAC-194D1389D65C}"/>
          </ac:spMkLst>
        </pc:spChg>
      </pc:sldChg>
      <pc:sldChg chg="modSp">
        <pc:chgData name="Michelle Hesse" userId="S::mhesse@brafb.onmicrosoft.com::eaeec005-a7ae-4b0c-897b-601db46d208d" providerId="AD" clId="Web-{03ABC46C-8D02-179D-8FFF-0EF74CF064C9}" dt="2020-03-16T13:18:32.455" v="66" actId="20577"/>
        <pc:sldMkLst>
          <pc:docMk/>
          <pc:sldMk cId="1593943521" sldId="273"/>
        </pc:sldMkLst>
        <pc:spChg chg="mod">
          <ac:chgData name="Michelle Hesse" userId="S::mhesse@brafb.onmicrosoft.com::eaeec005-a7ae-4b0c-897b-601db46d208d" providerId="AD" clId="Web-{03ABC46C-8D02-179D-8FFF-0EF74CF064C9}" dt="2020-03-16T13:18:32.455" v="66" actId="20577"/>
          <ac:spMkLst>
            <pc:docMk/>
            <pc:sldMk cId="1593943521" sldId="273"/>
            <ac:spMk id="5" creationId="{5FD5660F-15AC-47E7-8F09-997BAFAC5764}"/>
          </ac:spMkLst>
        </pc:spChg>
      </pc:sldChg>
      <pc:sldChg chg="modSp">
        <pc:chgData name="Michelle Hesse" userId="S::mhesse@brafb.onmicrosoft.com::eaeec005-a7ae-4b0c-897b-601db46d208d" providerId="AD" clId="Web-{03ABC46C-8D02-179D-8FFF-0EF74CF064C9}" dt="2020-03-16T13:20:17.675" v="117" actId="20577"/>
        <pc:sldMkLst>
          <pc:docMk/>
          <pc:sldMk cId="984723510" sldId="274"/>
        </pc:sldMkLst>
        <pc:spChg chg="mod">
          <ac:chgData name="Michelle Hesse" userId="S::mhesse@brafb.onmicrosoft.com::eaeec005-a7ae-4b0c-897b-601db46d208d" providerId="AD" clId="Web-{03ABC46C-8D02-179D-8FFF-0EF74CF064C9}" dt="2020-03-16T13:20:17.675" v="117" actId="20577"/>
          <ac:spMkLst>
            <pc:docMk/>
            <pc:sldMk cId="984723510" sldId="274"/>
            <ac:spMk id="5" creationId="{A09C6AEC-2DA8-41C7-AF1D-A2BD75C8D96E}"/>
          </ac:spMkLst>
        </pc:spChg>
      </pc:sldChg>
      <pc:sldChg chg="modSp">
        <pc:chgData name="Michelle Hesse" userId="S::mhesse@brafb.onmicrosoft.com::eaeec005-a7ae-4b0c-897b-601db46d208d" providerId="AD" clId="Web-{03ABC46C-8D02-179D-8FFF-0EF74CF064C9}" dt="2020-03-16T13:19:01.565" v="74" actId="20577"/>
        <pc:sldMkLst>
          <pc:docMk/>
          <pc:sldMk cId="3025564936" sldId="275"/>
        </pc:sldMkLst>
        <pc:spChg chg="mod">
          <ac:chgData name="Michelle Hesse" userId="S::mhesse@brafb.onmicrosoft.com::eaeec005-a7ae-4b0c-897b-601db46d208d" providerId="AD" clId="Web-{03ABC46C-8D02-179D-8FFF-0EF74CF064C9}" dt="2020-03-16T13:19:01.565" v="74" actId="20577"/>
          <ac:spMkLst>
            <pc:docMk/>
            <pc:sldMk cId="3025564936" sldId="275"/>
            <ac:spMk id="10" creationId="{21BD562E-97DA-4FF6-B1AC-05030E700B39}"/>
          </ac:spMkLst>
        </pc:spChg>
        <pc:spChg chg="mod">
          <ac:chgData name="Michelle Hesse" userId="S::mhesse@brafb.onmicrosoft.com::eaeec005-a7ae-4b0c-897b-601db46d208d" providerId="AD" clId="Web-{03ABC46C-8D02-179D-8FFF-0EF74CF064C9}" dt="2020-03-16T13:18:42.299" v="67" actId="20577"/>
          <ac:spMkLst>
            <pc:docMk/>
            <pc:sldMk cId="3025564936" sldId="275"/>
            <ac:spMk id="11" creationId="{B60E4D72-861A-4B4C-A1A7-142A413AFFB3}"/>
          </ac:spMkLst>
        </pc:spChg>
      </pc:sldChg>
      <pc:sldChg chg="modSp">
        <pc:chgData name="Michelle Hesse" userId="S::mhesse@brafb.onmicrosoft.com::eaeec005-a7ae-4b0c-897b-601db46d208d" providerId="AD" clId="Web-{03ABC46C-8D02-179D-8FFF-0EF74CF064C9}" dt="2020-03-16T13:19:40.174" v="89" actId="20577"/>
        <pc:sldMkLst>
          <pc:docMk/>
          <pc:sldMk cId="79924728" sldId="296"/>
        </pc:sldMkLst>
        <pc:spChg chg="mod">
          <ac:chgData name="Michelle Hesse" userId="S::mhesse@brafb.onmicrosoft.com::eaeec005-a7ae-4b0c-897b-601db46d208d" providerId="AD" clId="Web-{03ABC46C-8D02-179D-8FFF-0EF74CF064C9}" dt="2020-03-16T13:19:40.174" v="89" actId="20577"/>
          <ac:spMkLst>
            <pc:docMk/>
            <pc:sldMk cId="79924728" sldId="296"/>
            <ac:spMk id="7" creationId="{37806BC1-FDFA-4240-9BCC-A7E689727F1D}"/>
          </ac:spMkLst>
        </pc:spChg>
      </pc:sldChg>
    </pc:docChg>
  </pc:docChgLst>
  <pc:docChgLst>
    <pc:chgData name="Michelle Hesse" userId="S::mhesse@brafb.onmicrosoft.com::eaeec005-a7ae-4b0c-897b-601db46d208d" providerId="AD" clId="Web-{254CA79F-75A6-28A6-A88B-951414E6CFD8}"/>
    <pc:docChg chg="modSld">
      <pc:chgData name="Michelle Hesse" userId="S::mhesse@brafb.onmicrosoft.com::eaeec005-a7ae-4b0c-897b-601db46d208d" providerId="AD" clId="Web-{254CA79F-75A6-28A6-A88B-951414E6CFD8}" dt="2020-03-16T15:41:25.933" v="41" actId="20577"/>
      <pc:docMkLst>
        <pc:docMk/>
      </pc:docMkLst>
      <pc:sldChg chg="addSp modSp">
        <pc:chgData name="Michelle Hesse" userId="S::mhesse@brafb.onmicrosoft.com::eaeec005-a7ae-4b0c-897b-601db46d208d" providerId="AD" clId="Web-{254CA79F-75A6-28A6-A88B-951414E6CFD8}" dt="2020-03-16T15:37:40.613" v="32" actId="20577"/>
        <pc:sldMkLst>
          <pc:docMk/>
          <pc:sldMk cId="4104682085" sldId="256"/>
        </pc:sldMkLst>
        <pc:spChg chg="add mod">
          <ac:chgData name="Michelle Hesse" userId="S::mhesse@brafb.onmicrosoft.com::eaeec005-a7ae-4b0c-897b-601db46d208d" providerId="AD" clId="Web-{254CA79F-75A6-28A6-A88B-951414E6CFD8}" dt="2020-03-16T15:37:40.613" v="32" actId="20577"/>
          <ac:spMkLst>
            <pc:docMk/>
            <pc:sldMk cId="4104682085" sldId="256"/>
            <ac:spMk id="3" creationId="{05F4AC9E-157D-4AC9-B441-D9FC9339A99B}"/>
          </ac:spMkLst>
        </pc:spChg>
      </pc:sldChg>
      <pc:sldChg chg="modSp">
        <pc:chgData name="Michelle Hesse" userId="S::mhesse@brafb.onmicrosoft.com::eaeec005-a7ae-4b0c-897b-601db46d208d" providerId="AD" clId="Web-{254CA79F-75A6-28A6-A88B-951414E6CFD8}" dt="2020-03-16T15:41:25.917" v="40" actId="20577"/>
        <pc:sldMkLst>
          <pc:docMk/>
          <pc:sldMk cId="3785857404" sldId="257"/>
        </pc:sldMkLst>
        <pc:spChg chg="mod">
          <ac:chgData name="Michelle Hesse" userId="S::mhesse@brafb.onmicrosoft.com::eaeec005-a7ae-4b0c-897b-601db46d208d" providerId="AD" clId="Web-{254CA79F-75A6-28A6-A88B-951414E6CFD8}" dt="2020-03-16T15:41:25.917" v="40" actId="20577"/>
          <ac:spMkLst>
            <pc:docMk/>
            <pc:sldMk cId="3785857404" sldId="257"/>
            <ac:spMk id="9" creationId="{6BF2F6EC-370B-4BDC-BDAC-194D1389D65C}"/>
          </ac:spMkLst>
        </pc:spChg>
      </pc:sldChg>
    </pc:docChg>
  </pc:docChgLst>
  <pc:docChgLst>
    <pc:chgData name="Tyler Herman" userId="S::tyherman@brafb.org::92b50b30-d6c5-4a62-aa3f-15c1193dfc88" providerId="AD" clId="Web-{4748B2FD-4FCD-C8DE-1D72-500C675B7BBC}"/>
    <pc:docChg chg="modSld">
      <pc:chgData name="Tyler Herman" userId="S::tyherman@brafb.org::92b50b30-d6c5-4a62-aa3f-15c1193dfc88" providerId="AD" clId="Web-{4748B2FD-4FCD-C8DE-1D72-500C675B7BBC}" dt="2020-03-16T14:23:42.330" v="7" actId="20577"/>
      <pc:docMkLst>
        <pc:docMk/>
      </pc:docMkLst>
      <pc:sldChg chg="modSp">
        <pc:chgData name="Tyler Herman" userId="S::tyherman@brafb.org::92b50b30-d6c5-4a62-aa3f-15c1193dfc88" providerId="AD" clId="Web-{4748B2FD-4FCD-C8DE-1D72-500C675B7BBC}" dt="2020-03-16T14:23:42.330" v="7" actId="20577"/>
        <pc:sldMkLst>
          <pc:docMk/>
          <pc:sldMk cId="984723510" sldId="274"/>
        </pc:sldMkLst>
        <pc:spChg chg="mod">
          <ac:chgData name="Tyler Herman" userId="S::tyherman@brafb.org::92b50b30-d6c5-4a62-aa3f-15c1193dfc88" providerId="AD" clId="Web-{4748B2FD-4FCD-C8DE-1D72-500C675B7BBC}" dt="2020-03-16T14:23:32.392" v="5" actId="20577"/>
          <ac:spMkLst>
            <pc:docMk/>
            <pc:sldMk cId="984723510" sldId="274"/>
            <ac:spMk id="5" creationId="{A09C6AEC-2DA8-41C7-AF1D-A2BD75C8D96E}"/>
          </ac:spMkLst>
        </pc:spChg>
        <pc:spChg chg="mod">
          <ac:chgData name="Tyler Herman" userId="S::tyherman@brafb.org::92b50b30-d6c5-4a62-aa3f-15c1193dfc88" providerId="AD" clId="Web-{4748B2FD-4FCD-C8DE-1D72-500C675B7BBC}" dt="2020-03-16T14:23:42.330" v="7" actId="20577"/>
          <ac:spMkLst>
            <pc:docMk/>
            <pc:sldMk cId="984723510" sldId="274"/>
            <ac:spMk id="7" creationId="{0691B5E3-1D13-429D-BB28-DDD1BCABFFD1}"/>
          </ac:spMkLst>
        </pc:spChg>
      </pc:sldChg>
      <pc:sldChg chg="modSp">
        <pc:chgData name="Tyler Herman" userId="S::tyherman@brafb.org::92b50b30-d6c5-4a62-aa3f-15c1193dfc88" providerId="AD" clId="Web-{4748B2FD-4FCD-C8DE-1D72-500C675B7BBC}" dt="2020-03-16T14:00:16.115" v="0" actId="20577"/>
        <pc:sldMkLst>
          <pc:docMk/>
          <pc:sldMk cId="3943395106" sldId="295"/>
        </pc:sldMkLst>
        <pc:spChg chg="mod">
          <ac:chgData name="Tyler Herman" userId="S::tyherman@brafb.org::92b50b30-d6c5-4a62-aa3f-15c1193dfc88" providerId="AD" clId="Web-{4748B2FD-4FCD-C8DE-1D72-500C675B7BBC}" dt="2020-03-16T14:00:16.115" v="0" actId="20577"/>
          <ac:spMkLst>
            <pc:docMk/>
            <pc:sldMk cId="3943395106" sldId="295"/>
            <ac:spMk id="9" creationId="{F265830B-04FA-4CDC-A66E-E0F430A60B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B656F6-9239-AB4D-A6B4-93B5CD2DEB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C0291F9-8DCA-6E41-B448-2419BA87C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FE8C7-58DB-7F4D-B81F-56069B2BA4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E5E033-057F-0945-9771-FB9E0BF70645}" type="slidenum">
              <a:rPr lang="en-US" smtClean="0"/>
              <a:t>‹#›</a:t>
            </a:fld>
            <a:endParaRPr lang="en-US"/>
          </a:p>
        </p:txBody>
      </p:sp>
      <p:sp>
        <p:nvSpPr>
          <p:cNvPr id="6" name="Date Placeholder 5">
            <a:extLst>
              <a:ext uri="{FF2B5EF4-FFF2-40B4-BE49-F238E27FC236}">
                <a16:creationId xmlns:a16="http://schemas.microsoft.com/office/drawing/2014/main" id="{800C7FDE-62DB-2B41-84B1-F8E7BC688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96B059-BBC1-C741-9904-F4650ED36E5C}" type="datetimeFigureOut">
              <a:rPr lang="en-US" smtClean="0"/>
              <a:t>3/16/2020</a:t>
            </a:fld>
            <a:endParaRPr lang="en-US"/>
          </a:p>
        </p:txBody>
      </p:sp>
    </p:spTree>
    <p:extLst>
      <p:ext uri="{BB962C8B-B14F-4D97-AF65-F5344CB8AC3E}">
        <p14:creationId xmlns:p14="http://schemas.microsoft.com/office/powerpoint/2010/main" val="2333522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09ECA-B74B-4A79-A9F2-0A80588A8E88}" type="datetimeFigureOut">
              <a:rPr lang="en-US" smtClean="0"/>
              <a:t>3/16/2020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A431F-7033-4227-9297-8B8558E95268}" type="slidenum">
              <a:rPr lang="en-US" smtClean="0"/>
              <a:t>‹#›</a:t>
            </a:fld>
            <a:endParaRPr lang="en-US"/>
          </a:p>
        </p:txBody>
      </p:sp>
    </p:spTree>
    <p:extLst>
      <p:ext uri="{BB962C8B-B14F-4D97-AF65-F5344CB8AC3E}">
        <p14:creationId xmlns:p14="http://schemas.microsoft.com/office/powerpoint/2010/main" val="285199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afb.org/agency-resour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a few of the websites to show key sections (i.e., risk assessment section on CDC).  Highlight info available on BRAFB’s website and encourage regular check-in</a:t>
            </a:r>
          </a:p>
        </p:txBody>
      </p:sp>
      <p:sp>
        <p:nvSpPr>
          <p:cNvPr id="4" name="Slide Number Placeholder 3"/>
          <p:cNvSpPr>
            <a:spLocks noGrp="1"/>
          </p:cNvSpPr>
          <p:nvPr>
            <p:ph type="sldNum" sz="quarter" idx="5"/>
          </p:nvPr>
        </p:nvSpPr>
        <p:spPr/>
        <p:txBody>
          <a:bodyPr/>
          <a:lstStyle/>
          <a:p>
            <a:fld id="{0FDA431F-7033-4227-9297-8B8558E95268}" type="slidenum">
              <a:rPr lang="en-US" smtClean="0"/>
              <a:t>2</a:t>
            </a:fld>
            <a:endParaRPr lang="en-US"/>
          </a:p>
        </p:txBody>
      </p:sp>
    </p:spTree>
    <p:extLst>
      <p:ext uri="{BB962C8B-B14F-4D97-AF65-F5344CB8AC3E}">
        <p14:creationId xmlns:p14="http://schemas.microsoft.com/office/powerpoint/2010/main" val="238156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CDC’s cleaning and disinfecting recommendations. Touch base on everyday preventative actions. Overview customizable signage that BRAFB provided in previous e-mail. </a:t>
            </a:r>
          </a:p>
        </p:txBody>
      </p:sp>
      <p:sp>
        <p:nvSpPr>
          <p:cNvPr id="4" name="Slide Number Placeholder 3"/>
          <p:cNvSpPr>
            <a:spLocks noGrp="1"/>
          </p:cNvSpPr>
          <p:nvPr>
            <p:ph type="sldNum" sz="quarter" idx="5"/>
          </p:nvPr>
        </p:nvSpPr>
        <p:spPr/>
        <p:txBody>
          <a:bodyPr/>
          <a:lstStyle/>
          <a:p>
            <a:fld id="{0FDA431F-7033-4227-9297-8B8558E95268}" type="slidenum">
              <a:rPr lang="en-US" smtClean="0"/>
              <a:t>3</a:t>
            </a:fld>
            <a:endParaRPr lang="en-US"/>
          </a:p>
        </p:txBody>
      </p:sp>
    </p:spTree>
    <p:extLst>
      <p:ext uri="{BB962C8B-B14F-4D97-AF65-F5344CB8AC3E}">
        <p14:creationId xmlns:p14="http://schemas.microsoft.com/office/powerpoint/2010/main" val="161937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Stress the important of our collective work during this time period, but empathize with understanding that some pantries may need to shut to protect health and safety, and that we understand those measures. </a:t>
            </a:r>
          </a:p>
        </p:txBody>
      </p:sp>
      <p:sp>
        <p:nvSpPr>
          <p:cNvPr id="4" name="Slide Number Placeholder 3"/>
          <p:cNvSpPr>
            <a:spLocks noGrp="1"/>
          </p:cNvSpPr>
          <p:nvPr>
            <p:ph type="sldNum" sz="quarter" idx="5"/>
          </p:nvPr>
        </p:nvSpPr>
        <p:spPr/>
        <p:txBody>
          <a:bodyPr/>
          <a:lstStyle/>
          <a:p>
            <a:fld id="{0FDA431F-7033-4227-9297-8B8558E95268}" type="slidenum">
              <a:rPr lang="en-US" smtClean="0"/>
              <a:t>4</a:t>
            </a:fld>
            <a:endParaRPr lang="en-US"/>
          </a:p>
        </p:txBody>
      </p:sp>
    </p:spTree>
    <p:extLst>
      <p:ext uri="{BB962C8B-B14F-4D97-AF65-F5344CB8AC3E}">
        <p14:creationId xmlns:p14="http://schemas.microsoft.com/office/powerpoint/2010/main" val="390581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through and overview some of the key points on these websites (i.e., establish relationships with key community partners and stakeholders, plan ways to limit face to face contact with clients, share all plans with volunteers and staff, etc.)</a:t>
            </a:r>
          </a:p>
        </p:txBody>
      </p:sp>
      <p:sp>
        <p:nvSpPr>
          <p:cNvPr id="4" name="Slide Number Placeholder 3"/>
          <p:cNvSpPr>
            <a:spLocks noGrp="1"/>
          </p:cNvSpPr>
          <p:nvPr>
            <p:ph type="sldNum" sz="quarter" idx="5"/>
          </p:nvPr>
        </p:nvSpPr>
        <p:spPr/>
        <p:txBody>
          <a:bodyPr/>
          <a:lstStyle/>
          <a:p>
            <a:fld id="{0FDA431F-7033-4227-9297-8B8558E95268}" type="slidenum">
              <a:rPr lang="en-US" smtClean="0"/>
              <a:t>6</a:t>
            </a:fld>
            <a:endParaRPr lang="en-US"/>
          </a:p>
        </p:txBody>
      </p:sp>
    </p:spTree>
    <p:extLst>
      <p:ext uri="{BB962C8B-B14F-4D97-AF65-F5344CB8AC3E}">
        <p14:creationId xmlns:p14="http://schemas.microsoft.com/office/powerpoint/2010/main" val="403381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Over the next few weeks, Food Banks from around the country learn more about how we need to adapt to maintain our services.  We will do our best to provide timely communication as updates or changes emerge.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 primary communication mode to our agencies and programs will be through email. We will occasionally announce conference calls and/or webinars.  </a:t>
            </a: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We are also creating a COVID-19 portal to house important updates and information specific to our network partners, here: </a:t>
            </a:r>
            <a:r>
              <a:rPr lang="en-US" sz="1200" u="sng" kern="1200">
                <a:solidFill>
                  <a:schemeClr val="tx1"/>
                </a:solidFill>
                <a:effectLst/>
                <a:latin typeface="+mn-lt"/>
                <a:ea typeface="+mn-ea"/>
                <a:cs typeface="+mn-cs"/>
                <a:hlinkClick r:id="rId3"/>
              </a:rPr>
              <a:t>https://www.brafb.org/agency-resources/</a:t>
            </a:r>
            <a:r>
              <a:rPr lang="en-US" sz="1200" u="sng" kern="1200">
                <a:solidFill>
                  <a:schemeClr val="tx1"/>
                </a:solidFill>
                <a:effectLst/>
                <a:latin typeface="+mn-lt"/>
                <a:ea typeface="+mn-ea"/>
                <a:cs typeface="+mn-cs"/>
              </a:rPr>
              <a:t>.  Recordings of the webinars/conference calls scheduled for March 16 will be posted in this location as soon as possible after they occur, for those who are unable to join</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rPr>
              <a:t>IMPORTANT</a:t>
            </a:r>
            <a:r>
              <a:rPr lang="en-US" sz="1200" kern="1200">
                <a:solidFill>
                  <a:schemeClr val="tx1"/>
                </a:solidFill>
                <a:effectLst/>
                <a:latin typeface="+mn-lt"/>
                <a:ea typeface="+mn-ea"/>
                <a:cs typeface="+mn-cs"/>
              </a:rPr>
              <a:t>: We ask that if your agency or program decides to make a temporary or sustained change in your distribution schedule that you notify your Partner Services Coordinator or Program Coordinator immediately.  We also ask that you make attempts to notify clients and if you anticipate a sustained change in distribution, that you offer clients information about other pantries or food resources nearby.  To help us better respond to our partner needs and the needs of our community the Food Bank has suspended routine monitoring visits among food pantries, until further notice.   </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FDA431F-7033-4227-9297-8B8558E95268}" type="slidenum">
              <a:rPr lang="en-US" smtClean="0"/>
              <a:t>8</a:t>
            </a:fld>
            <a:endParaRPr lang="en-US"/>
          </a:p>
        </p:txBody>
      </p:sp>
    </p:spTree>
    <p:extLst>
      <p:ext uri="{BB962C8B-B14F-4D97-AF65-F5344CB8AC3E}">
        <p14:creationId xmlns:p14="http://schemas.microsoft.com/office/powerpoint/2010/main" val="378730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AF5E3-2324-8648-92AF-04238E1925E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239346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AF5E3-2324-8648-92AF-04238E1925E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69467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AF5E3-2324-8648-92AF-04238E1925E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311100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D0C768A-43CE-0B40-8E59-8D74CBF6E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E331251-9E97-BF45-9603-7EC0FED6EEF6}"/>
              </a:ext>
            </a:extLst>
          </p:cNvPr>
          <p:cNvSpPr>
            <a:spLocks noGrp="1"/>
          </p:cNvSpPr>
          <p:nvPr>
            <p:ph type="ctrTitle" hasCustomPrompt="1"/>
          </p:nvPr>
        </p:nvSpPr>
        <p:spPr>
          <a:xfrm>
            <a:off x="673524" y="842107"/>
            <a:ext cx="6061510" cy="2232212"/>
          </a:xfrm>
          <a:prstGeom prst="rect">
            <a:avLst/>
          </a:prstGeom>
        </p:spPr>
        <p:txBody>
          <a:bodyPr anchor="b">
            <a:normAutofit/>
          </a:bodyPr>
          <a:lstStyle>
            <a:lvl1pPr algn="l">
              <a:defRPr sz="6300">
                <a:solidFill>
                  <a:schemeClr val="bg1"/>
                </a:solidFill>
                <a:latin typeface="Arial" panose="020B0604020202020204" pitchFamily="34" charset="0"/>
                <a:cs typeface="Arial" panose="020B0604020202020204" pitchFamily="34" charset="0"/>
              </a:defRPr>
            </a:lvl1pPr>
          </a:lstStyle>
          <a:p>
            <a:r>
              <a:rPr lang="en-US"/>
              <a:t>Title of the presentation</a:t>
            </a:r>
          </a:p>
        </p:txBody>
      </p:sp>
      <p:pic>
        <p:nvPicPr>
          <p:cNvPr id="6" name="Picture 5">
            <a:extLst>
              <a:ext uri="{FF2B5EF4-FFF2-40B4-BE49-F238E27FC236}">
                <a16:creationId xmlns:a16="http://schemas.microsoft.com/office/drawing/2014/main" id="{B4CD03F7-FAFF-D142-BCCE-EF01B84D71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92" y="5306530"/>
            <a:ext cx="3757706" cy="989307"/>
          </a:xfrm>
          <a:prstGeom prst="rect">
            <a:avLst/>
          </a:prstGeom>
        </p:spPr>
      </p:pic>
    </p:spTree>
    <p:extLst>
      <p:ext uri="{BB962C8B-B14F-4D97-AF65-F5344CB8AC3E}">
        <p14:creationId xmlns:p14="http://schemas.microsoft.com/office/powerpoint/2010/main" val="3725264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613C1E4-8EF3-234A-9998-E5CD3FBAA0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3462"/>
          <a:stretch/>
        </p:blipFill>
        <p:spPr>
          <a:xfrm>
            <a:off x="-2" y="-2732"/>
            <a:ext cx="9144000" cy="1819957"/>
          </a:xfrm>
          <a:prstGeom prst="rect">
            <a:avLst/>
          </a:prstGeom>
        </p:spPr>
      </p:pic>
      <p:sp>
        <p:nvSpPr>
          <p:cNvPr id="9" name="Text Placeholder 8">
            <a:extLst>
              <a:ext uri="{FF2B5EF4-FFF2-40B4-BE49-F238E27FC236}">
                <a16:creationId xmlns:a16="http://schemas.microsoft.com/office/drawing/2014/main" id="{E678473F-B9A4-174A-B34C-14D10CA48946}"/>
              </a:ext>
            </a:extLst>
          </p:cNvPr>
          <p:cNvSpPr>
            <a:spLocks noGrp="1"/>
          </p:cNvSpPr>
          <p:nvPr>
            <p:ph type="body" sz="quarter" idx="13" hasCustomPrompt="1"/>
          </p:nvPr>
        </p:nvSpPr>
        <p:spPr>
          <a:xfrm>
            <a:off x="1180338" y="2395347"/>
            <a:ext cx="6765925" cy="677037"/>
          </a:xfrm>
        </p:spPr>
        <p:txBody>
          <a:bodyPr>
            <a:noAutofit/>
          </a:bodyPr>
          <a:lstStyle>
            <a:lvl1pPr marL="0" indent="0">
              <a:buNone/>
              <a:defRPr sz="3350" b="1">
                <a:solidFill>
                  <a:schemeClr val="accent2"/>
                </a:solidFill>
                <a:latin typeface="Arial" panose="020B0604020202020204" pitchFamily="34" charset="0"/>
                <a:cs typeface="Arial" panose="020B0604020202020204" pitchFamily="34" charset="0"/>
              </a:defRPr>
            </a:lvl1pPr>
            <a:lvl2pPr marL="457200" indent="0">
              <a:buNone/>
              <a:defRPr sz="3350"/>
            </a:lvl2pPr>
            <a:lvl3pPr marL="914400" indent="0">
              <a:buNone/>
              <a:defRPr sz="3350"/>
            </a:lvl3pPr>
            <a:lvl4pPr marL="1371600" indent="0">
              <a:buNone/>
              <a:defRPr sz="3350"/>
            </a:lvl4pPr>
            <a:lvl5pPr marL="1828800" indent="0">
              <a:buNone/>
              <a:defRPr sz="3350"/>
            </a:lvl5pPr>
          </a:lstStyle>
          <a:p>
            <a:pPr lvl="0"/>
            <a:r>
              <a:rPr lang="en-US"/>
              <a:t>HEADER</a:t>
            </a:r>
          </a:p>
        </p:txBody>
      </p:sp>
      <p:sp>
        <p:nvSpPr>
          <p:cNvPr id="16" name="Title 1">
            <a:extLst>
              <a:ext uri="{FF2B5EF4-FFF2-40B4-BE49-F238E27FC236}">
                <a16:creationId xmlns:a16="http://schemas.microsoft.com/office/drawing/2014/main" id="{3D0CF29B-73A1-4240-823E-2D227732F71D}"/>
              </a:ext>
            </a:extLst>
          </p:cNvPr>
          <p:cNvSpPr>
            <a:spLocks noGrp="1"/>
          </p:cNvSpPr>
          <p:nvPr>
            <p:ph type="ctrTitle" hasCustomPrompt="1"/>
          </p:nvPr>
        </p:nvSpPr>
        <p:spPr>
          <a:xfrm>
            <a:off x="376516" y="121023"/>
            <a:ext cx="3133165" cy="785432"/>
          </a:xfrm>
          <a:prstGeom prst="rect">
            <a:avLst/>
          </a:prstGeom>
        </p:spPr>
        <p:txBody>
          <a:bodyPr anchor="b">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Slide Title</a:t>
            </a:r>
          </a:p>
        </p:txBody>
      </p:sp>
      <p:sp>
        <p:nvSpPr>
          <p:cNvPr id="18" name="Text Placeholder 17">
            <a:extLst>
              <a:ext uri="{FF2B5EF4-FFF2-40B4-BE49-F238E27FC236}">
                <a16:creationId xmlns:a16="http://schemas.microsoft.com/office/drawing/2014/main" id="{241CD7C7-9948-4D4E-B903-EB35E82517D6}"/>
              </a:ext>
            </a:extLst>
          </p:cNvPr>
          <p:cNvSpPr>
            <a:spLocks noGrp="1"/>
          </p:cNvSpPr>
          <p:nvPr>
            <p:ph type="body" sz="quarter" idx="15" hasCustomPrompt="1"/>
          </p:nvPr>
        </p:nvSpPr>
        <p:spPr>
          <a:xfrm>
            <a:off x="1189036" y="3222802"/>
            <a:ext cx="6765925" cy="1425576"/>
          </a:xfrm>
        </p:spPr>
        <p:txBody>
          <a:bodyPr>
            <a:noAutofit/>
          </a:bodyPr>
          <a:lstStyle>
            <a:lvl1pPr marL="0" indent="0">
              <a:lnSpc>
                <a:spcPts val="2440"/>
              </a:lnSpc>
              <a:spcBef>
                <a:spcPts val="1000"/>
              </a:spcBef>
              <a:spcAft>
                <a:spcPts val="0"/>
              </a:spcAft>
              <a:buNone/>
              <a:defRPr sz="1700">
                <a:solidFill>
                  <a:schemeClr val="accent2"/>
                </a:solidFill>
                <a:latin typeface="Arial" panose="020B0604020202020204" pitchFamily="34" charset="0"/>
                <a:cs typeface="Arial" panose="020B0604020202020204" pitchFamily="34" charset="0"/>
              </a:defRPr>
            </a:lvl1pPr>
            <a:lvl2pPr marL="457200" indent="0">
              <a:buNone/>
              <a:defRPr sz="1800">
                <a:solidFill>
                  <a:schemeClr val="accent2"/>
                </a:solidFill>
                <a:latin typeface="Arial" panose="020B0604020202020204" pitchFamily="34" charset="0"/>
                <a:cs typeface="Arial" panose="020B0604020202020204" pitchFamily="34" charset="0"/>
              </a:defRPr>
            </a:lvl2pPr>
            <a:lvl3pPr marL="914400" indent="0">
              <a:buNone/>
              <a:defRPr sz="1800">
                <a:solidFill>
                  <a:schemeClr val="accent2"/>
                </a:solidFill>
                <a:latin typeface="Arial" panose="020B0604020202020204" pitchFamily="34" charset="0"/>
                <a:cs typeface="Arial" panose="020B0604020202020204" pitchFamily="34" charset="0"/>
              </a:defRPr>
            </a:lvl3pPr>
            <a:lvl4pPr marL="1371600" indent="0">
              <a:buNone/>
              <a:defRPr sz="1800">
                <a:solidFill>
                  <a:schemeClr val="accent2"/>
                </a:solidFill>
                <a:latin typeface="Arial" panose="020B0604020202020204" pitchFamily="34" charset="0"/>
                <a:cs typeface="Arial" panose="020B0604020202020204" pitchFamily="34" charset="0"/>
              </a:defRPr>
            </a:lvl4pPr>
            <a:lvl5pPr marL="1828800" indent="0">
              <a:buNone/>
              <a:defRPr sz="1800">
                <a:solidFill>
                  <a:schemeClr val="accent2"/>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adipisicing</a:t>
            </a:r>
            <a:r>
              <a:rPr lang="en-US"/>
              <a:t> slit, </a:t>
            </a:r>
            <a:r>
              <a:rPr lang="en-US" err="1"/>
              <a:t>sed</a:t>
            </a:r>
            <a:r>
              <a:rPr lang="en-US"/>
              <a:t> do </a:t>
            </a:r>
            <a:r>
              <a:rPr lang="en-US" err="1"/>
              <a:t>eiusmod</a:t>
            </a:r>
            <a:r>
              <a:rPr lang="en-US"/>
              <a:t> </a:t>
            </a:r>
            <a:r>
              <a:rPr lang="en-US" err="1"/>
              <a:t>tempor</a:t>
            </a:r>
            <a:r>
              <a:rPr lang="en-US"/>
              <a:t> </a:t>
            </a:r>
            <a:r>
              <a:rPr lang="en-US" err="1"/>
              <a:t>incidiunt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ur</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281620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429000"/>
            <a:ext cx="7886700" cy="1325563"/>
          </a:xfrm>
          <a:prstGeom prst="rect">
            <a:avLst/>
          </a:prstGeom>
        </p:spPr>
        <p:txBody>
          <a:bodyPr>
            <a:noAutofit/>
          </a:bodyPr>
          <a:lstStyle>
            <a:lvl1pPr algn="ctr">
              <a:defRPr sz="9000">
                <a:solidFill>
                  <a:schemeClr val="accent1"/>
                </a:solidFill>
                <a:latin typeface="Arial" panose="020B0604020202020204" pitchFamily="34" charset="0"/>
                <a:cs typeface="Arial" panose="020B0604020202020204" pitchFamily="34" charset="0"/>
              </a:defRPr>
            </a:lvl1pPr>
          </a:lstStyle>
          <a:p>
            <a:r>
              <a:rPr lang="en-US"/>
              <a:t>Thank you!</a:t>
            </a:r>
          </a:p>
        </p:txBody>
      </p:sp>
      <p:pic>
        <p:nvPicPr>
          <p:cNvPr id="9" name="Picture 8">
            <a:extLst>
              <a:ext uri="{FF2B5EF4-FFF2-40B4-BE49-F238E27FC236}">
                <a16:creationId xmlns:a16="http://schemas.microsoft.com/office/drawing/2014/main" id="{FC38EF68-E082-F54F-A23E-69E4AA3758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810" y="1155928"/>
            <a:ext cx="7804150" cy="2054632"/>
          </a:xfrm>
          <a:prstGeom prst="rect">
            <a:avLst/>
          </a:prstGeom>
        </p:spPr>
      </p:pic>
    </p:spTree>
    <p:extLst>
      <p:ext uri="{BB962C8B-B14F-4D97-AF65-F5344CB8AC3E}">
        <p14:creationId xmlns:p14="http://schemas.microsoft.com/office/powerpoint/2010/main" val="314472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D01D0A-82C1-A44F-AC55-AE904E9C4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7C0F923-61A7-1C4E-ADE6-CF664C92BC60}"/>
              </a:ext>
            </a:extLst>
          </p:cNvPr>
          <p:cNvSpPr>
            <a:spLocks noGrp="1"/>
          </p:cNvSpPr>
          <p:nvPr>
            <p:ph type="title" hasCustomPrompt="1"/>
          </p:nvPr>
        </p:nvSpPr>
        <p:spPr>
          <a:xfrm>
            <a:off x="628650" y="2006260"/>
            <a:ext cx="7886700" cy="755228"/>
          </a:xfrm>
        </p:spPr>
        <p:txBody>
          <a:bodyPr>
            <a:normAutofit/>
          </a:bodyPr>
          <a:lstStyle>
            <a:lvl1pPr algn="ctr">
              <a:defRPr sz="3300">
                <a:solidFill>
                  <a:schemeClr val="bg2"/>
                </a:solidFill>
                <a:latin typeface="Arial" panose="020B0604020202020204" pitchFamily="34" charset="0"/>
                <a:cs typeface="Arial" panose="020B0604020202020204" pitchFamily="34" charset="0"/>
              </a:defRPr>
            </a:lvl1pPr>
          </a:lstStyle>
          <a:p>
            <a:r>
              <a:rPr lang="en-US"/>
              <a:t>SECTION DIVIDER </a:t>
            </a:r>
          </a:p>
        </p:txBody>
      </p:sp>
      <p:sp>
        <p:nvSpPr>
          <p:cNvPr id="9" name="Rectangle 8">
            <a:extLst>
              <a:ext uri="{FF2B5EF4-FFF2-40B4-BE49-F238E27FC236}">
                <a16:creationId xmlns:a16="http://schemas.microsoft.com/office/drawing/2014/main" id="{8BDDDB6C-777C-1944-A4A8-9071D0A89781}"/>
              </a:ext>
            </a:extLst>
          </p:cNvPr>
          <p:cNvSpPr/>
          <p:nvPr userDrawn="1"/>
        </p:nvSpPr>
        <p:spPr>
          <a:xfrm>
            <a:off x="2522095" y="2810655"/>
            <a:ext cx="4017364" cy="18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279AF47E-28CC-3A45-94A5-C73B4B6F9C90}"/>
              </a:ext>
            </a:extLst>
          </p:cNvPr>
          <p:cNvSpPr>
            <a:spLocks noGrp="1"/>
          </p:cNvSpPr>
          <p:nvPr>
            <p:ph type="body" sz="quarter" idx="13" hasCustomPrompt="1"/>
          </p:nvPr>
        </p:nvSpPr>
        <p:spPr>
          <a:xfrm>
            <a:off x="628650" y="3090863"/>
            <a:ext cx="7886700" cy="1042987"/>
          </a:xfrm>
        </p:spPr>
        <p:txBody>
          <a:bodyPr>
            <a:noAutofit/>
          </a:bodyPr>
          <a:lstStyle>
            <a:lvl1pPr marL="0" indent="0" algn="ctr">
              <a:buNone/>
              <a:defRPr sz="76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60913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80637-9987-E947-87CC-94DE659E5A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17C0F923-61A7-1C4E-ADE6-CF664C92BC60}"/>
              </a:ext>
            </a:extLst>
          </p:cNvPr>
          <p:cNvSpPr>
            <a:spLocks noGrp="1"/>
          </p:cNvSpPr>
          <p:nvPr>
            <p:ph type="title" hasCustomPrompt="1"/>
          </p:nvPr>
        </p:nvSpPr>
        <p:spPr>
          <a:xfrm>
            <a:off x="628650" y="2006260"/>
            <a:ext cx="7886700" cy="755228"/>
          </a:xfrm>
        </p:spPr>
        <p:txBody>
          <a:bodyPr>
            <a:normAutofit/>
          </a:bodyPr>
          <a:lstStyle>
            <a:lvl1pPr algn="ctr">
              <a:defRPr sz="3300">
                <a:solidFill>
                  <a:schemeClr val="accent5"/>
                </a:solidFill>
                <a:latin typeface="Arial" panose="020B0604020202020204" pitchFamily="34" charset="0"/>
                <a:cs typeface="Arial" panose="020B0604020202020204" pitchFamily="34" charset="0"/>
              </a:defRPr>
            </a:lvl1pPr>
          </a:lstStyle>
          <a:p>
            <a:r>
              <a:rPr lang="en-US"/>
              <a:t>SECTION DIVIDER </a:t>
            </a:r>
          </a:p>
        </p:txBody>
      </p:sp>
      <p:sp>
        <p:nvSpPr>
          <p:cNvPr id="9" name="Rectangle 8">
            <a:extLst>
              <a:ext uri="{FF2B5EF4-FFF2-40B4-BE49-F238E27FC236}">
                <a16:creationId xmlns:a16="http://schemas.microsoft.com/office/drawing/2014/main" id="{8BDDDB6C-777C-1944-A4A8-9071D0A89781}"/>
              </a:ext>
            </a:extLst>
          </p:cNvPr>
          <p:cNvSpPr/>
          <p:nvPr userDrawn="1"/>
        </p:nvSpPr>
        <p:spPr>
          <a:xfrm>
            <a:off x="2522095" y="2810655"/>
            <a:ext cx="4017364" cy="18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1" name="Text Placeholder 10">
            <a:extLst>
              <a:ext uri="{FF2B5EF4-FFF2-40B4-BE49-F238E27FC236}">
                <a16:creationId xmlns:a16="http://schemas.microsoft.com/office/drawing/2014/main" id="{279AF47E-28CC-3A45-94A5-C73B4B6F9C90}"/>
              </a:ext>
            </a:extLst>
          </p:cNvPr>
          <p:cNvSpPr>
            <a:spLocks noGrp="1"/>
          </p:cNvSpPr>
          <p:nvPr>
            <p:ph type="body" sz="quarter" idx="13" hasCustomPrompt="1"/>
          </p:nvPr>
        </p:nvSpPr>
        <p:spPr>
          <a:xfrm>
            <a:off x="628650" y="3090863"/>
            <a:ext cx="7886700" cy="1042987"/>
          </a:xfrm>
        </p:spPr>
        <p:txBody>
          <a:bodyPr>
            <a:noAutofit/>
          </a:bodyPr>
          <a:lstStyle>
            <a:lvl1pPr marL="0" indent="0" algn="ctr">
              <a:buNone/>
              <a:defRPr sz="76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a:t>Section Title</a:t>
            </a:r>
          </a:p>
        </p:txBody>
      </p:sp>
    </p:spTree>
    <p:extLst>
      <p:ext uri="{BB962C8B-B14F-4D97-AF65-F5344CB8AC3E}">
        <p14:creationId xmlns:p14="http://schemas.microsoft.com/office/powerpoint/2010/main" val="345667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3D8904D-4A89-8F4E-8ACE-2B20F1EB8983}"/>
              </a:ext>
            </a:extLst>
          </p:cNvPr>
          <p:cNvSpPr>
            <a:spLocks noGrp="1"/>
          </p:cNvSpPr>
          <p:nvPr>
            <p:ph type="pic" sz="quarter" idx="15"/>
          </p:nvPr>
        </p:nvSpPr>
        <p:spPr>
          <a:xfrm>
            <a:off x="0" y="1315003"/>
            <a:ext cx="4572000" cy="2668356"/>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3D0CF29B-73A1-4240-823E-2D227732F71D}"/>
              </a:ext>
            </a:extLst>
          </p:cNvPr>
          <p:cNvSpPr>
            <a:spLocks noGrp="1"/>
          </p:cNvSpPr>
          <p:nvPr>
            <p:ph type="ctrTitle" hasCustomPrompt="1"/>
          </p:nvPr>
        </p:nvSpPr>
        <p:spPr>
          <a:xfrm>
            <a:off x="376516" y="121023"/>
            <a:ext cx="3133165" cy="785432"/>
          </a:xfrm>
          <a:prstGeom prst="rect">
            <a:avLst/>
          </a:prstGeom>
        </p:spPr>
        <p:txBody>
          <a:bodyPr anchor="b">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Slide Title</a:t>
            </a:r>
          </a:p>
        </p:txBody>
      </p:sp>
      <p:sp>
        <p:nvSpPr>
          <p:cNvPr id="9" name="Text Placeholder 8">
            <a:extLst>
              <a:ext uri="{FF2B5EF4-FFF2-40B4-BE49-F238E27FC236}">
                <a16:creationId xmlns:a16="http://schemas.microsoft.com/office/drawing/2014/main" id="{E678473F-B9A4-174A-B34C-14D10CA48946}"/>
              </a:ext>
            </a:extLst>
          </p:cNvPr>
          <p:cNvSpPr>
            <a:spLocks noGrp="1"/>
          </p:cNvSpPr>
          <p:nvPr>
            <p:ph type="body" sz="quarter" idx="13" hasCustomPrompt="1"/>
          </p:nvPr>
        </p:nvSpPr>
        <p:spPr>
          <a:xfrm>
            <a:off x="5102071" y="1715325"/>
            <a:ext cx="3483546" cy="616396"/>
          </a:xfrm>
        </p:spPr>
        <p:txBody>
          <a:bodyPr>
            <a:noAutofit/>
          </a:bodyPr>
          <a:lstStyle>
            <a:lvl1pPr marL="0" indent="174625">
              <a:buNone/>
              <a:tabLst/>
              <a:defRPr sz="3300" b="1">
                <a:solidFill>
                  <a:schemeClr val="accent2"/>
                </a:solidFill>
                <a:latin typeface="Arial" panose="020B0604020202020204" pitchFamily="34" charset="0"/>
                <a:cs typeface="Arial" panose="020B0604020202020204" pitchFamily="34" charset="0"/>
              </a:defRPr>
            </a:lvl1pPr>
            <a:lvl2pPr marL="457200" indent="0">
              <a:buNone/>
              <a:defRPr sz="3350"/>
            </a:lvl2pPr>
            <a:lvl3pPr marL="914400" indent="0">
              <a:buNone/>
              <a:defRPr sz="3350"/>
            </a:lvl3pPr>
            <a:lvl4pPr marL="1371600" indent="0">
              <a:buNone/>
              <a:defRPr sz="3350"/>
            </a:lvl4pPr>
            <a:lvl5pPr marL="1828800" indent="0">
              <a:buNone/>
              <a:defRPr sz="3350"/>
            </a:lvl5pPr>
          </a:lstStyle>
          <a:p>
            <a:pPr lvl="0"/>
            <a:r>
              <a:rPr lang="en-US"/>
              <a:t>Header</a:t>
            </a:r>
          </a:p>
        </p:txBody>
      </p:sp>
      <p:sp>
        <p:nvSpPr>
          <p:cNvPr id="19" name="Text Placeholder 18">
            <a:extLst>
              <a:ext uri="{FF2B5EF4-FFF2-40B4-BE49-F238E27FC236}">
                <a16:creationId xmlns:a16="http://schemas.microsoft.com/office/drawing/2014/main" id="{2B142497-789A-C946-93E3-88C420D81069}"/>
              </a:ext>
            </a:extLst>
          </p:cNvPr>
          <p:cNvSpPr>
            <a:spLocks noGrp="1"/>
          </p:cNvSpPr>
          <p:nvPr>
            <p:ph type="body" sz="quarter" idx="16" hasCustomPrompt="1"/>
          </p:nvPr>
        </p:nvSpPr>
        <p:spPr>
          <a:xfrm>
            <a:off x="5102071" y="2708080"/>
            <a:ext cx="3627438" cy="2733675"/>
          </a:xfrm>
        </p:spPr>
        <p:txBody>
          <a:bodyPr>
            <a:normAutofit/>
          </a:bodyPr>
          <a:lstStyle>
            <a:lvl1pPr marL="285750" indent="-111125">
              <a:lnSpc>
                <a:spcPts val="1880"/>
              </a:lnSpc>
              <a:buFont typeface="Arial" panose="020B0604020202020204" pitchFamily="34" charset="0"/>
              <a:buChar char="•"/>
              <a:tabLst/>
              <a:defRPr sz="1650">
                <a:solidFill>
                  <a:schemeClr val="accent2"/>
                </a:solidFill>
                <a:latin typeface="Arial" panose="020B0604020202020204" pitchFamily="34" charset="0"/>
                <a:cs typeface="Arial" panose="020B0604020202020204" pitchFamily="34" charset="0"/>
              </a:defRPr>
            </a:lvl1pPr>
            <a:lvl2pPr marL="457200" indent="0">
              <a:buNone/>
              <a:defRPr>
                <a:solidFill>
                  <a:schemeClr val="accent2"/>
                </a:solidFill>
                <a:latin typeface="Arial" panose="020B0604020202020204" pitchFamily="34" charset="0"/>
                <a:cs typeface="Arial" panose="020B0604020202020204" pitchFamily="34" charset="0"/>
              </a:defRPr>
            </a:lvl2pPr>
            <a:lvl3pPr marL="914400" indent="0">
              <a:buNone/>
              <a:defRPr>
                <a:solidFill>
                  <a:schemeClr val="accent2"/>
                </a:solidFill>
                <a:latin typeface="Arial" panose="020B0604020202020204" pitchFamily="34" charset="0"/>
                <a:cs typeface="Arial" panose="020B0604020202020204" pitchFamily="34" charset="0"/>
              </a:defRPr>
            </a:lvl3pPr>
            <a:lvl4pPr marL="1371600" indent="0">
              <a:buNone/>
              <a:defRPr>
                <a:solidFill>
                  <a:schemeClr val="accent2"/>
                </a:solidFill>
                <a:latin typeface="Arial" panose="020B0604020202020204" pitchFamily="34" charset="0"/>
                <a:cs typeface="Arial" panose="020B0604020202020204" pitchFamily="34" charset="0"/>
              </a:defRPr>
            </a:lvl4pPr>
            <a:lvl5pPr marL="1828800" indent="0">
              <a:buNone/>
              <a:defRPr>
                <a:solidFill>
                  <a:schemeClr val="accent2"/>
                </a:solidFill>
                <a:latin typeface="Arial" panose="020B0604020202020204" pitchFamily="34" charset="0"/>
                <a:cs typeface="Arial" panose="020B0604020202020204" pitchFamily="34" charset="0"/>
              </a:defRPr>
            </a:lvl5pPr>
          </a:lstStyle>
          <a:p>
            <a:pPr lvl="0"/>
            <a:r>
              <a:rPr lang="en-US"/>
              <a:t>Lorem ipsum dolor sit </a:t>
            </a:r>
            <a:r>
              <a:rPr lang="en-US" err="1"/>
              <a:t>amet</a:t>
            </a:r>
            <a:endParaRPr lang="en-US"/>
          </a:p>
          <a:p>
            <a:pPr lvl="0"/>
            <a:r>
              <a:rPr lang="en-US" err="1"/>
              <a:t>Consectetur</a:t>
            </a:r>
            <a:r>
              <a:rPr lang="en-US"/>
              <a:t> </a:t>
            </a:r>
            <a:r>
              <a:rPr lang="en-US" err="1"/>
              <a:t>adipisicing</a:t>
            </a:r>
            <a:r>
              <a:rPr lang="en-US"/>
              <a:t> </a:t>
            </a:r>
            <a:r>
              <a:rPr lang="en-US" err="1"/>
              <a:t>elit</a:t>
            </a:r>
            <a:endParaRPr lang="en-US"/>
          </a:p>
          <a:p>
            <a:pPr lvl="0"/>
            <a:r>
              <a:rPr lang="en-US" err="1"/>
              <a:t>Sed</a:t>
            </a:r>
            <a:r>
              <a:rPr lang="en-US"/>
              <a:t> do </a:t>
            </a:r>
            <a:r>
              <a:rPr lang="en-US" err="1"/>
              <a:t>eius</a:t>
            </a:r>
            <a:r>
              <a:rPr lang="en-US"/>
              <a:t> mod </a:t>
            </a:r>
            <a:r>
              <a:rPr lang="en-US" err="1"/>
              <a:t>tempor</a:t>
            </a:r>
            <a:r>
              <a:rPr lang="en-US"/>
              <a:t> </a:t>
            </a:r>
            <a:r>
              <a:rPr lang="en-US" err="1"/>
              <a:t>cididunt</a:t>
            </a:r>
            <a:endParaRPr lang="en-US"/>
          </a:p>
          <a:p>
            <a:pPr lvl="0"/>
            <a:r>
              <a:rPr lang="en-US" err="1"/>
              <a:t>Ut</a:t>
            </a:r>
            <a:r>
              <a:rPr lang="en-US"/>
              <a:t> </a:t>
            </a:r>
            <a:r>
              <a:rPr lang="en-US" err="1"/>
              <a:t>labore</a:t>
            </a:r>
            <a:r>
              <a:rPr lang="en-US"/>
              <a:t> et </a:t>
            </a:r>
            <a:r>
              <a:rPr lang="en-US" err="1"/>
              <a:t>dolore</a:t>
            </a:r>
            <a:r>
              <a:rPr lang="en-US"/>
              <a:t> magna </a:t>
            </a:r>
            <a:r>
              <a:rPr lang="en-US" err="1"/>
              <a:t>aliqua</a:t>
            </a:r>
            <a:endParaRPr lang="en-US"/>
          </a:p>
          <a:p>
            <a:pPr lvl="0"/>
            <a:r>
              <a:rPr lang="en-US" err="1"/>
              <a:t>Ut</a:t>
            </a:r>
            <a:r>
              <a:rPr lang="en-US"/>
              <a:t> </a:t>
            </a:r>
            <a:r>
              <a:rPr lang="en-US" err="1"/>
              <a:t>enim</a:t>
            </a:r>
            <a:r>
              <a:rPr lang="en-US"/>
              <a:t> ad minim </a:t>
            </a:r>
            <a:r>
              <a:rPr lang="en-US" err="1"/>
              <a:t>veniam</a:t>
            </a:r>
            <a:endParaRPr lang="en-US"/>
          </a:p>
          <a:p>
            <a:pPr lvl="0"/>
            <a:r>
              <a:rPr lang="en-US" err="1"/>
              <a:t>Quis</a:t>
            </a:r>
            <a:r>
              <a:rPr lang="en-US"/>
              <a:t> </a:t>
            </a:r>
            <a:r>
              <a:rPr lang="en-US" err="1"/>
              <a:t>nostrud</a:t>
            </a:r>
            <a:r>
              <a:rPr lang="en-US"/>
              <a:t> exercitation</a:t>
            </a:r>
          </a:p>
          <a:p>
            <a:pPr lvl="0"/>
            <a:endParaRPr lang="en-US"/>
          </a:p>
        </p:txBody>
      </p:sp>
      <p:sp>
        <p:nvSpPr>
          <p:cNvPr id="20" name="Picture Placeholder 11">
            <a:extLst>
              <a:ext uri="{FF2B5EF4-FFF2-40B4-BE49-F238E27FC236}">
                <a16:creationId xmlns:a16="http://schemas.microsoft.com/office/drawing/2014/main" id="{A1DAA66C-DD9C-2042-9B27-24ACEE8B0C13}"/>
              </a:ext>
            </a:extLst>
          </p:cNvPr>
          <p:cNvSpPr>
            <a:spLocks noGrp="1"/>
          </p:cNvSpPr>
          <p:nvPr>
            <p:ph type="pic" sz="quarter" idx="17"/>
          </p:nvPr>
        </p:nvSpPr>
        <p:spPr>
          <a:xfrm>
            <a:off x="0" y="3992881"/>
            <a:ext cx="4572000" cy="2865120"/>
          </a:xfrm>
        </p:spPr>
        <p:txBody>
          <a:bodyPr/>
          <a:lstStyle>
            <a:lvl1pPr marL="0" indent="0">
              <a:buNone/>
              <a:defRPr/>
            </a:lvl1pPr>
          </a:lstStyle>
          <a:p>
            <a:endParaRPr lang="en-US"/>
          </a:p>
        </p:txBody>
      </p:sp>
    </p:spTree>
    <p:extLst>
      <p:ext uri="{BB962C8B-B14F-4D97-AF65-F5344CB8AC3E}">
        <p14:creationId xmlns:p14="http://schemas.microsoft.com/office/powerpoint/2010/main" val="286989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40E553-E76C-2145-8954-A655C3EFC70D}"/>
              </a:ext>
            </a:extLst>
          </p:cNvPr>
          <p:cNvSpPr/>
          <p:nvPr userDrawn="1"/>
        </p:nvSpPr>
        <p:spPr>
          <a:xfrm>
            <a:off x="0" y="9144"/>
            <a:ext cx="9144000" cy="6858000"/>
          </a:xfrm>
          <a:prstGeom prst="rect">
            <a:avLst/>
          </a:prstGeom>
          <a:solidFill>
            <a:srgbClr val="FFF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1A027A-230B-8443-820E-1FF06A27AD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3462"/>
          <a:stretch/>
        </p:blipFill>
        <p:spPr>
          <a:xfrm>
            <a:off x="-2" y="-2732"/>
            <a:ext cx="9144000" cy="1819957"/>
          </a:xfrm>
          <a:prstGeom prst="rect">
            <a:avLst/>
          </a:prstGeom>
        </p:spPr>
      </p:pic>
      <p:sp>
        <p:nvSpPr>
          <p:cNvPr id="9" name="Text Placeholder 8">
            <a:extLst>
              <a:ext uri="{FF2B5EF4-FFF2-40B4-BE49-F238E27FC236}">
                <a16:creationId xmlns:a16="http://schemas.microsoft.com/office/drawing/2014/main" id="{E678473F-B9A4-174A-B34C-14D10CA48946}"/>
              </a:ext>
            </a:extLst>
          </p:cNvPr>
          <p:cNvSpPr>
            <a:spLocks noGrp="1"/>
          </p:cNvSpPr>
          <p:nvPr>
            <p:ph type="body" sz="quarter" idx="13" hasCustomPrompt="1"/>
          </p:nvPr>
        </p:nvSpPr>
        <p:spPr>
          <a:xfrm>
            <a:off x="1180338" y="2395347"/>
            <a:ext cx="6765925" cy="677037"/>
          </a:xfrm>
        </p:spPr>
        <p:txBody>
          <a:bodyPr>
            <a:noAutofit/>
          </a:bodyPr>
          <a:lstStyle>
            <a:lvl1pPr marL="0" indent="0">
              <a:buNone/>
              <a:defRPr sz="3350" b="1">
                <a:solidFill>
                  <a:schemeClr val="accent2"/>
                </a:solidFill>
                <a:latin typeface="Arial" panose="020B0604020202020204" pitchFamily="34" charset="0"/>
                <a:cs typeface="Arial" panose="020B0604020202020204" pitchFamily="34" charset="0"/>
              </a:defRPr>
            </a:lvl1pPr>
            <a:lvl2pPr marL="457200" indent="0">
              <a:buNone/>
              <a:defRPr sz="3350"/>
            </a:lvl2pPr>
            <a:lvl3pPr marL="914400" indent="0">
              <a:buNone/>
              <a:defRPr sz="3350"/>
            </a:lvl3pPr>
            <a:lvl4pPr marL="1371600" indent="0">
              <a:buNone/>
              <a:defRPr sz="3350"/>
            </a:lvl4pPr>
            <a:lvl5pPr marL="1828800" indent="0">
              <a:buNone/>
              <a:defRPr sz="3350"/>
            </a:lvl5pPr>
          </a:lstStyle>
          <a:p>
            <a:pPr lvl="0"/>
            <a:r>
              <a:rPr lang="en-US"/>
              <a:t>HEADER</a:t>
            </a:r>
          </a:p>
        </p:txBody>
      </p:sp>
      <p:sp>
        <p:nvSpPr>
          <p:cNvPr id="16" name="Title 1">
            <a:extLst>
              <a:ext uri="{FF2B5EF4-FFF2-40B4-BE49-F238E27FC236}">
                <a16:creationId xmlns:a16="http://schemas.microsoft.com/office/drawing/2014/main" id="{3D0CF29B-73A1-4240-823E-2D227732F71D}"/>
              </a:ext>
            </a:extLst>
          </p:cNvPr>
          <p:cNvSpPr>
            <a:spLocks noGrp="1"/>
          </p:cNvSpPr>
          <p:nvPr>
            <p:ph type="ctrTitle" hasCustomPrompt="1"/>
          </p:nvPr>
        </p:nvSpPr>
        <p:spPr>
          <a:xfrm>
            <a:off x="376516" y="121023"/>
            <a:ext cx="3133165" cy="785432"/>
          </a:xfrm>
          <a:prstGeom prst="rect">
            <a:avLst/>
          </a:prstGeom>
        </p:spPr>
        <p:txBody>
          <a:bodyPr anchor="b">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Slide Title</a:t>
            </a:r>
          </a:p>
        </p:txBody>
      </p:sp>
      <p:sp>
        <p:nvSpPr>
          <p:cNvPr id="18" name="Text Placeholder 17">
            <a:extLst>
              <a:ext uri="{FF2B5EF4-FFF2-40B4-BE49-F238E27FC236}">
                <a16:creationId xmlns:a16="http://schemas.microsoft.com/office/drawing/2014/main" id="{241CD7C7-9948-4D4E-B903-EB35E82517D6}"/>
              </a:ext>
            </a:extLst>
          </p:cNvPr>
          <p:cNvSpPr>
            <a:spLocks noGrp="1"/>
          </p:cNvSpPr>
          <p:nvPr>
            <p:ph type="body" sz="quarter" idx="15" hasCustomPrompt="1"/>
          </p:nvPr>
        </p:nvSpPr>
        <p:spPr>
          <a:xfrm>
            <a:off x="1189036" y="3222802"/>
            <a:ext cx="6765925" cy="1425576"/>
          </a:xfrm>
        </p:spPr>
        <p:txBody>
          <a:bodyPr>
            <a:noAutofit/>
          </a:bodyPr>
          <a:lstStyle>
            <a:lvl1pPr marL="0" indent="0">
              <a:lnSpc>
                <a:spcPts val="2440"/>
              </a:lnSpc>
              <a:spcBef>
                <a:spcPts val="1000"/>
              </a:spcBef>
              <a:spcAft>
                <a:spcPts val="0"/>
              </a:spcAft>
              <a:buNone/>
              <a:defRPr sz="1700">
                <a:solidFill>
                  <a:schemeClr val="accent2"/>
                </a:solidFill>
                <a:latin typeface="Arial" panose="020B0604020202020204" pitchFamily="34" charset="0"/>
                <a:cs typeface="Arial" panose="020B0604020202020204" pitchFamily="34" charset="0"/>
              </a:defRPr>
            </a:lvl1pPr>
            <a:lvl2pPr marL="457200" indent="0">
              <a:buNone/>
              <a:defRPr sz="1800">
                <a:solidFill>
                  <a:schemeClr val="accent2"/>
                </a:solidFill>
                <a:latin typeface="Arial" panose="020B0604020202020204" pitchFamily="34" charset="0"/>
                <a:cs typeface="Arial" panose="020B0604020202020204" pitchFamily="34" charset="0"/>
              </a:defRPr>
            </a:lvl2pPr>
            <a:lvl3pPr marL="914400" indent="0">
              <a:buNone/>
              <a:defRPr sz="1800">
                <a:solidFill>
                  <a:schemeClr val="accent2"/>
                </a:solidFill>
                <a:latin typeface="Arial" panose="020B0604020202020204" pitchFamily="34" charset="0"/>
                <a:cs typeface="Arial" panose="020B0604020202020204" pitchFamily="34" charset="0"/>
              </a:defRPr>
            </a:lvl3pPr>
            <a:lvl4pPr marL="1371600" indent="0">
              <a:buNone/>
              <a:defRPr sz="1800">
                <a:solidFill>
                  <a:schemeClr val="accent2"/>
                </a:solidFill>
                <a:latin typeface="Arial" panose="020B0604020202020204" pitchFamily="34" charset="0"/>
                <a:cs typeface="Arial" panose="020B0604020202020204" pitchFamily="34" charset="0"/>
              </a:defRPr>
            </a:lvl4pPr>
            <a:lvl5pPr marL="1828800" indent="0">
              <a:buNone/>
              <a:defRPr sz="1800">
                <a:solidFill>
                  <a:schemeClr val="accent2"/>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adipisicing</a:t>
            </a:r>
            <a:r>
              <a:rPr lang="en-US"/>
              <a:t> slit, </a:t>
            </a:r>
            <a:r>
              <a:rPr lang="en-US" err="1"/>
              <a:t>sed</a:t>
            </a:r>
            <a:r>
              <a:rPr lang="en-US"/>
              <a:t> do </a:t>
            </a:r>
            <a:r>
              <a:rPr lang="en-US" err="1"/>
              <a:t>eiusmod</a:t>
            </a:r>
            <a:r>
              <a:rPr lang="en-US"/>
              <a:t> </a:t>
            </a:r>
            <a:r>
              <a:rPr lang="en-US" err="1"/>
              <a:t>tempor</a:t>
            </a:r>
            <a:r>
              <a:rPr lang="en-US"/>
              <a:t> </a:t>
            </a:r>
            <a:r>
              <a:rPr lang="en-US" err="1"/>
              <a:t>incidiunt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ur</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2515967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3D8904D-4A89-8F4E-8ACE-2B20F1EB8983}"/>
              </a:ext>
            </a:extLst>
          </p:cNvPr>
          <p:cNvSpPr>
            <a:spLocks noGrp="1"/>
          </p:cNvSpPr>
          <p:nvPr>
            <p:ph type="pic" sz="quarter" idx="15"/>
          </p:nvPr>
        </p:nvSpPr>
        <p:spPr>
          <a:xfrm>
            <a:off x="0" y="1474238"/>
            <a:ext cx="2435290" cy="1707502"/>
          </a:xfrm>
        </p:spPr>
        <p:txBody>
          <a:bodyPr/>
          <a:lstStyle>
            <a:lvl1pPr marL="0" indent="0">
              <a:buNone/>
              <a:defRPr/>
            </a:lvl1pPr>
          </a:lstStyle>
          <a:p>
            <a:endParaRPr lang="en-US"/>
          </a:p>
        </p:txBody>
      </p:sp>
      <p:sp>
        <p:nvSpPr>
          <p:cNvPr id="16" name="Title 1">
            <a:extLst>
              <a:ext uri="{FF2B5EF4-FFF2-40B4-BE49-F238E27FC236}">
                <a16:creationId xmlns:a16="http://schemas.microsoft.com/office/drawing/2014/main" id="{3D0CF29B-73A1-4240-823E-2D227732F71D}"/>
              </a:ext>
            </a:extLst>
          </p:cNvPr>
          <p:cNvSpPr>
            <a:spLocks noGrp="1"/>
          </p:cNvSpPr>
          <p:nvPr>
            <p:ph type="ctrTitle" hasCustomPrompt="1"/>
          </p:nvPr>
        </p:nvSpPr>
        <p:spPr>
          <a:xfrm>
            <a:off x="376516" y="121023"/>
            <a:ext cx="3133165" cy="785432"/>
          </a:xfrm>
          <a:prstGeom prst="rect">
            <a:avLst/>
          </a:prstGeom>
        </p:spPr>
        <p:txBody>
          <a:bodyPr anchor="b">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Slide Title</a:t>
            </a:r>
          </a:p>
        </p:txBody>
      </p:sp>
      <p:sp>
        <p:nvSpPr>
          <p:cNvPr id="9" name="Text Placeholder 8">
            <a:extLst>
              <a:ext uri="{FF2B5EF4-FFF2-40B4-BE49-F238E27FC236}">
                <a16:creationId xmlns:a16="http://schemas.microsoft.com/office/drawing/2014/main" id="{E678473F-B9A4-174A-B34C-14D10CA48946}"/>
              </a:ext>
            </a:extLst>
          </p:cNvPr>
          <p:cNvSpPr>
            <a:spLocks noGrp="1"/>
          </p:cNvSpPr>
          <p:nvPr>
            <p:ph type="body" sz="quarter" idx="13" hasCustomPrompt="1"/>
          </p:nvPr>
        </p:nvSpPr>
        <p:spPr>
          <a:xfrm>
            <a:off x="3828974" y="1967252"/>
            <a:ext cx="3483546" cy="616396"/>
          </a:xfrm>
        </p:spPr>
        <p:txBody>
          <a:bodyPr>
            <a:noAutofit/>
          </a:bodyPr>
          <a:lstStyle>
            <a:lvl1pPr marL="0" indent="174625">
              <a:buNone/>
              <a:tabLst/>
              <a:defRPr sz="3300" b="1">
                <a:solidFill>
                  <a:schemeClr val="accent2"/>
                </a:solidFill>
                <a:latin typeface="Arial" panose="020B0604020202020204" pitchFamily="34" charset="0"/>
                <a:cs typeface="Arial" panose="020B0604020202020204" pitchFamily="34" charset="0"/>
              </a:defRPr>
            </a:lvl1pPr>
            <a:lvl2pPr marL="457200" indent="0">
              <a:buNone/>
              <a:defRPr sz="3350"/>
            </a:lvl2pPr>
            <a:lvl3pPr marL="914400" indent="0">
              <a:buNone/>
              <a:defRPr sz="3350"/>
            </a:lvl3pPr>
            <a:lvl4pPr marL="1371600" indent="0">
              <a:buNone/>
              <a:defRPr sz="3350"/>
            </a:lvl4pPr>
            <a:lvl5pPr marL="1828800" indent="0">
              <a:buNone/>
              <a:defRPr sz="3350"/>
            </a:lvl5pPr>
          </a:lstStyle>
          <a:p>
            <a:pPr lvl="0"/>
            <a:r>
              <a:rPr lang="en-US"/>
              <a:t>HEADER</a:t>
            </a:r>
          </a:p>
        </p:txBody>
      </p:sp>
      <p:sp>
        <p:nvSpPr>
          <p:cNvPr id="19" name="Text Placeholder 18">
            <a:extLst>
              <a:ext uri="{FF2B5EF4-FFF2-40B4-BE49-F238E27FC236}">
                <a16:creationId xmlns:a16="http://schemas.microsoft.com/office/drawing/2014/main" id="{2B142497-789A-C946-93E3-88C420D81069}"/>
              </a:ext>
            </a:extLst>
          </p:cNvPr>
          <p:cNvSpPr>
            <a:spLocks noGrp="1"/>
          </p:cNvSpPr>
          <p:nvPr>
            <p:ph type="body" sz="quarter" idx="16" hasCustomPrompt="1"/>
          </p:nvPr>
        </p:nvSpPr>
        <p:spPr>
          <a:xfrm>
            <a:off x="3828974" y="2958536"/>
            <a:ext cx="3627438" cy="2733675"/>
          </a:xfrm>
        </p:spPr>
        <p:txBody>
          <a:bodyPr>
            <a:normAutofit/>
          </a:bodyPr>
          <a:lstStyle>
            <a:lvl1pPr marL="285750" indent="-111125">
              <a:lnSpc>
                <a:spcPts val="1880"/>
              </a:lnSpc>
              <a:buFont typeface="Arial" panose="020B0604020202020204" pitchFamily="34" charset="0"/>
              <a:buChar char="•"/>
              <a:tabLst/>
              <a:defRPr sz="1650">
                <a:solidFill>
                  <a:schemeClr val="accent2"/>
                </a:solidFill>
                <a:latin typeface="Arial" panose="020B0604020202020204" pitchFamily="34" charset="0"/>
                <a:cs typeface="Arial" panose="020B0604020202020204" pitchFamily="34" charset="0"/>
              </a:defRPr>
            </a:lvl1pPr>
            <a:lvl2pPr marL="457200" indent="0">
              <a:buNone/>
              <a:defRPr>
                <a:solidFill>
                  <a:schemeClr val="accent2"/>
                </a:solidFill>
                <a:latin typeface="Arial" panose="020B0604020202020204" pitchFamily="34" charset="0"/>
                <a:cs typeface="Arial" panose="020B0604020202020204" pitchFamily="34" charset="0"/>
              </a:defRPr>
            </a:lvl2pPr>
            <a:lvl3pPr marL="914400" indent="0">
              <a:buNone/>
              <a:defRPr>
                <a:solidFill>
                  <a:schemeClr val="accent2"/>
                </a:solidFill>
                <a:latin typeface="Arial" panose="020B0604020202020204" pitchFamily="34" charset="0"/>
                <a:cs typeface="Arial" panose="020B0604020202020204" pitchFamily="34" charset="0"/>
              </a:defRPr>
            </a:lvl3pPr>
            <a:lvl4pPr marL="1371600" indent="0">
              <a:buNone/>
              <a:defRPr>
                <a:solidFill>
                  <a:schemeClr val="accent2"/>
                </a:solidFill>
                <a:latin typeface="Arial" panose="020B0604020202020204" pitchFamily="34" charset="0"/>
                <a:cs typeface="Arial" panose="020B0604020202020204" pitchFamily="34" charset="0"/>
              </a:defRPr>
            </a:lvl4pPr>
            <a:lvl5pPr marL="1828800" indent="0">
              <a:buNone/>
              <a:defRPr>
                <a:solidFill>
                  <a:schemeClr val="accent2"/>
                </a:solidFill>
                <a:latin typeface="Arial" panose="020B0604020202020204" pitchFamily="34" charset="0"/>
                <a:cs typeface="Arial" panose="020B0604020202020204" pitchFamily="34" charset="0"/>
              </a:defRPr>
            </a:lvl5pPr>
          </a:lstStyle>
          <a:p>
            <a:pPr lvl="0"/>
            <a:r>
              <a:rPr lang="en-US"/>
              <a:t>Lorem ipsum dolor sit </a:t>
            </a:r>
            <a:r>
              <a:rPr lang="en-US" err="1"/>
              <a:t>amet</a:t>
            </a:r>
            <a:endParaRPr lang="en-US"/>
          </a:p>
          <a:p>
            <a:pPr lvl="0"/>
            <a:r>
              <a:rPr lang="en-US" err="1"/>
              <a:t>Consectetur</a:t>
            </a:r>
            <a:r>
              <a:rPr lang="en-US"/>
              <a:t> </a:t>
            </a:r>
            <a:r>
              <a:rPr lang="en-US" err="1"/>
              <a:t>adipisicing</a:t>
            </a:r>
            <a:r>
              <a:rPr lang="en-US"/>
              <a:t> </a:t>
            </a:r>
            <a:r>
              <a:rPr lang="en-US" err="1"/>
              <a:t>elit</a:t>
            </a:r>
            <a:endParaRPr lang="en-US"/>
          </a:p>
          <a:p>
            <a:pPr lvl="0"/>
            <a:r>
              <a:rPr lang="en-US" err="1"/>
              <a:t>Sed</a:t>
            </a:r>
            <a:r>
              <a:rPr lang="en-US"/>
              <a:t> do </a:t>
            </a:r>
            <a:r>
              <a:rPr lang="en-US" err="1"/>
              <a:t>eius</a:t>
            </a:r>
            <a:r>
              <a:rPr lang="en-US"/>
              <a:t> mod </a:t>
            </a:r>
            <a:r>
              <a:rPr lang="en-US" err="1"/>
              <a:t>tempor</a:t>
            </a:r>
            <a:r>
              <a:rPr lang="en-US"/>
              <a:t> </a:t>
            </a:r>
            <a:r>
              <a:rPr lang="en-US" err="1"/>
              <a:t>cididunt</a:t>
            </a:r>
            <a:endParaRPr lang="en-US"/>
          </a:p>
          <a:p>
            <a:pPr lvl="0"/>
            <a:r>
              <a:rPr lang="en-US" err="1"/>
              <a:t>Ut</a:t>
            </a:r>
            <a:r>
              <a:rPr lang="en-US"/>
              <a:t> </a:t>
            </a:r>
            <a:r>
              <a:rPr lang="en-US" err="1"/>
              <a:t>labore</a:t>
            </a:r>
            <a:r>
              <a:rPr lang="en-US"/>
              <a:t> et </a:t>
            </a:r>
            <a:r>
              <a:rPr lang="en-US" err="1"/>
              <a:t>dolore</a:t>
            </a:r>
            <a:r>
              <a:rPr lang="en-US"/>
              <a:t> magna </a:t>
            </a:r>
            <a:r>
              <a:rPr lang="en-US" err="1"/>
              <a:t>aliqua</a:t>
            </a:r>
            <a:endParaRPr lang="en-US"/>
          </a:p>
          <a:p>
            <a:pPr lvl="0"/>
            <a:r>
              <a:rPr lang="en-US" err="1"/>
              <a:t>Ut</a:t>
            </a:r>
            <a:r>
              <a:rPr lang="en-US"/>
              <a:t> </a:t>
            </a:r>
            <a:r>
              <a:rPr lang="en-US" err="1"/>
              <a:t>enim</a:t>
            </a:r>
            <a:r>
              <a:rPr lang="en-US"/>
              <a:t> ad minim </a:t>
            </a:r>
            <a:r>
              <a:rPr lang="en-US" err="1"/>
              <a:t>veniam</a:t>
            </a:r>
            <a:endParaRPr lang="en-US"/>
          </a:p>
          <a:p>
            <a:pPr lvl="0"/>
            <a:r>
              <a:rPr lang="en-US" err="1"/>
              <a:t>Quis</a:t>
            </a:r>
            <a:r>
              <a:rPr lang="en-US"/>
              <a:t> </a:t>
            </a:r>
            <a:r>
              <a:rPr lang="en-US" err="1"/>
              <a:t>nostrud</a:t>
            </a:r>
            <a:r>
              <a:rPr lang="en-US"/>
              <a:t> exercitation</a:t>
            </a:r>
          </a:p>
          <a:p>
            <a:pPr lvl="0"/>
            <a:endParaRPr lang="en-US"/>
          </a:p>
        </p:txBody>
      </p:sp>
      <p:sp>
        <p:nvSpPr>
          <p:cNvPr id="11" name="Picture Placeholder 11">
            <a:extLst>
              <a:ext uri="{FF2B5EF4-FFF2-40B4-BE49-F238E27FC236}">
                <a16:creationId xmlns:a16="http://schemas.microsoft.com/office/drawing/2014/main" id="{FFE877CD-B812-974C-B420-497EF0F2A934}"/>
              </a:ext>
            </a:extLst>
          </p:cNvPr>
          <p:cNvSpPr>
            <a:spLocks noGrp="1"/>
          </p:cNvSpPr>
          <p:nvPr>
            <p:ph type="pic" sz="quarter" idx="17"/>
          </p:nvPr>
        </p:nvSpPr>
        <p:spPr>
          <a:xfrm>
            <a:off x="0" y="3181740"/>
            <a:ext cx="2435290" cy="1828604"/>
          </a:xfrm>
        </p:spPr>
        <p:txBody>
          <a:bodyPr/>
          <a:lstStyle>
            <a:lvl1pPr marL="0" indent="0">
              <a:buNone/>
              <a:defRPr/>
            </a:lvl1pPr>
          </a:lstStyle>
          <a:p>
            <a:endParaRPr lang="en-US"/>
          </a:p>
        </p:txBody>
      </p:sp>
      <p:sp>
        <p:nvSpPr>
          <p:cNvPr id="13" name="Picture Placeholder 11">
            <a:extLst>
              <a:ext uri="{FF2B5EF4-FFF2-40B4-BE49-F238E27FC236}">
                <a16:creationId xmlns:a16="http://schemas.microsoft.com/office/drawing/2014/main" id="{AF9F0BA1-479D-7843-91A9-3F2D252CD127}"/>
              </a:ext>
            </a:extLst>
          </p:cNvPr>
          <p:cNvSpPr>
            <a:spLocks noGrp="1"/>
          </p:cNvSpPr>
          <p:nvPr>
            <p:ph type="pic" sz="quarter" idx="18"/>
          </p:nvPr>
        </p:nvSpPr>
        <p:spPr>
          <a:xfrm>
            <a:off x="0" y="5025763"/>
            <a:ext cx="2435290" cy="1832237"/>
          </a:xfrm>
        </p:spPr>
        <p:txBody>
          <a:bodyPr/>
          <a:lstStyle>
            <a:lvl1pPr marL="0" indent="0">
              <a:buNone/>
              <a:defRPr/>
            </a:lvl1pPr>
          </a:lstStyle>
          <a:p>
            <a:endParaRPr lang="en-US"/>
          </a:p>
        </p:txBody>
      </p:sp>
    </p:spTree>
    <p:extLst>
      <p:ext uri="{BB962C8B-B14F-4D97-AF65-F5344CB8AC3E}">
        <p14:creationId xmlns:p14="http://schemas.microsoft.com/office/powerpoint/2010/main" val="65642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AF5E3-2324-8648-92AF-04238E1925E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2050195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D678A4-6096-F144-BEB6-0B2D72BE4B0D}"/>
              </a:ext>
            </a:extLst>
          </p:cNvPr>
          <p:cNvSpPr>
            <a:spLocks noGrp="1"/>
          </p:cNvSpPr>
          <p:nvPr>
            <p:ph type="pic" sz="quarter" idx="10"/>
          </p:nvPr>
        </p:nvSpPr>
        <p:spPr>
          <a:xfrm>
            <a:off x="0" y="0"/>
            <a:ext cx="9144000" cy="6858000"/>
          </a:xfrm>
        </p:spPr>
        <p:txBody>
          <a:bodyPr/>
          <a:lstStyle/>
          <a:p>
            <a:endParaRPr lang="en-US"/>
          </a:p>
        </p:txBody>
      </p:sp>
      <p:sp>
        <p:nvSpPr>
          <p:cNvPr id="14" name="Text Placeholder 13">
            <a:extLst>
              <a:ext uri="{FF2B5EF4-FFF2-40B4-BE49-F238E27FC236}">
                <a16:creationId xmlns:a16="http://schemas.microsoft.com/office/drawing/2014/main" id="{FE513B0E-FE81-B042-BDC8-8200BBAEE114}"/>
              </a:ext>
            </a:extLst>
          </p:cNvPr>
          <p:cNvSpPr>
            <a:spLocks noGrp="1"/>
          </p:cNvSpPr>
          <p:nvPr>
            <p:ph type="body" sz="quarter" idx="11" hasCustomPrompt="1"/>
          </p:nvPr>
        </p:nvSpPr>
        <p:spPr>
          <a:xfrm>
            <a:off x="498475" y="833755"/>
            <a:ext cx="2732088" cy="304800"/>
          </a:xfrm>
        </p:spPr>
        <p:txBody>
          <a:bodyPr>
            <a:noAutofit/>
          </a:bodyPr>
          <a:lstStyle>
            <a:lvl1pPr marL="0" indent="0">
              <a:buNone/>
              <a:defRPr sz="1650" b="1">
                <a:solidFill>
                  <a:schemeClr val="bg2"/>
                </a:solidFill>
                <a:latin typeface="Arial" panose="020B0604020202020204" pitchFamily="34" charset="0"/>
                <a:cs typeface="Arial" panose="020B0604020202020204" pitchFamily="34" charset="0"/>
              </a:defRPr>
            </a:lvl1pPr>
            <a:lvl2pPr marL="457200" indent="0">
              <a:buNone/>
              <a:defRPr sz="1600" b="1">
                <a:solidFill>
                  <a:schemeClr val="bg2"/>
                </a:solidFill>
                <a:latin typeface="Arial" panose="020B0604020202020204" pitchFamily="34" charset="0"/>
                <a:cs typeface="Arial" panose="020B0604020202020204" pitchFamily="34" charset="0"/>
              </a:defRPr>
            </a:lvl2pPr>
            <a:lvl3pPr marL="914400" indent="0">
              <a:buNone/>
              <a:defRPr sz="1400" b="1">
                <a:solidFill>
                  <a:schemeClr val="bg2"/>
                </a:solidFill>
                <a:latin typeface="Arial" panose="020B0604020202020204" pitchFamily="34" charset="0"/>
                <a:cs typeface="Arial" panose="020B0604020202020204" pitchFamily="34" charset="0"/>
              </a:defRPr>
            </a:lvl3pPr>
            <a:lvl4pPr marL="1371600" indent="0">
              <a:buNone/>
              <a:defRPr sz="1200" b="1">
                <a:solidFill>
                  <a:schemeClr val="bg2"/>
                </a:solidFill>
                <a:latin typeface="Arial" panose="020B0604020202020204" pitchFamily="34" charset="0"/>
                <a:cs typeface="Arial" panose="020B0604020202020204" pitchFamily="34" charset="0"/>
              </a:defRPr>
            </a:lvl4pPr>
            <a:lvl5pPr marL="1828800" indent="0">
              <a:buNone/>
              <a:defRPr sz="1200" b="1">
                <a:solidFill>
                  <a:schemeClr val="bg2"/>
                </a:solidFill>
                <a:latin typeface="Arial" panose="020B0604020202020204" pitchFamily="34" charset="0"/>
                <a:cs typeface="Arial" panose="020B0604020202020204" pitchFamily="34" charset="0"/>
              </a:defRPr>
            </a:lvl5pPr>
          </a:lstStyle>
          <a:p>
            <a:pPr lvl="0"/>
            <a:r>
              <a:rPr lang="en-US"/>
              <a:t>TEMPOR INCIDIDUNT UT</a:t>
            </a:r>
          </a:p>
        </p:txBody>
      </p:sp>
      <p:sp>
        <p:nvSpPr>
          <p:cNvPr id="16" name="Text Placeholder 15">
            <a:extLst>
              <a:ext uri="{FF2B5EF4-FFF2-40B4-BE49-F238E27FC236}">
                <a16:creationId xmlns:a16="http://schemas.microsoft.com/office/drawing/2014/main" id="{1BA54006-4DE3-814C-842A-C85F35856CBF}"/>
              </a:ext>
            </a:extLst>
          </p:cNvPr>
          <p:cNvSpPr>
            <a:spLocks noGrp="1"/>
          </p:cNvSpPr>
          <p:nvPr>
            <p:ph type="body" sz="quarter" idx="12" hasCustomPrompt="1"/>
          </p:nvPr>
        </p:nvSpPr>
        <p:spPr>
          <a:xfrm>
            <a:off x="508635" y="1198563"/>
            <a:ext cx="3900488" cy="5222875"/>
          </a:xfrm>
        </p:spPr>
        <p:txBody>
          <a:bodyPr>
            <a:normAutofit/>
          </a:bodyPr>
          <a:lstStyle>
            <a:lvl1pPr marL="0" indent="0">
              <a:lnSpc>
                <a:spcPts val="4060"/>
              </a:lnSpc>
              <a:buNone/>
              <a:defRPr sz="3300" i="1">
                <a:solidFill>
                  <a:schemeClr val="bg1"/>
                </a:solidFill>
                <a:latin typeface="Arial" panose="020B0604020202020204" pitchFamily="34" charset="0"/>
                <a:cs typeface="Arial" panose="020B0604020202020204" pitchFamily="34" charset="0"/>
              </a:defRPr>
            </a:lvl1pPr>
            <a:lvl2pPr marL="457200" indent="0">
              <a:buNone/>
              <a:defRPr sz="3200" i="1">
                <a:solidFill>
                  <a:schemeClr val="bg1"/>
                </a:solidFill>
                <a:latin typeface="Arial" panose="020B0604020202020204" pitchFamily="34" charset="0"/>
                <a:cs typeface="Arial" panose="020B0604020202020204" pitchFamily="34" charset="0"/>
              </a:defRPr>
            </a:lvl2pPr>
            <a:lvl3pPr marL="914400" indent="0">
              <a:buNone/>
              <a:defRPr sz="2800" i="1">
                <a:solidFill>
                  <a:schemeClr val="bg1"/>
                </a:solidFill>
                <a:latin typeface="Arial" panose="020B0604020202020204" pitchFamily="34" charset="0"/>
                <a:cs typeface="Arial" panose="020B0604020202020204" pitchFamily="34" charset="0"/>
              </a:defRPr>
            </a:lvl3pPr>
            <a:lvl4pPr marL="1371600" indent="0">
              <a:buNone/>
              <a:defRPr sz="2400" i="1">
                <a:solidFill>
                  <a:schemeClr val="bg1"/>
                </a:solidFill>
                <a:latin typeface="Arial" panose="020B0604020202020204" pitchFamily="34" charset="0"/>
                <a:cs typeface="Arial" panose="020B0604020202020204" pitchFamily="34" charset="0"/>
              </a:defRPr>
            </a:lvl4pPr>
            <a:lvl5pPr marL="1828800" indent="0">
              <a:buNone/>
              <a:defRPr sz="2400" i="1">
                <a:solidFill>
                  <a:schemeClr val="bg1"/>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a:t>
            </a:r>
            <a:r>
              <a:rPr lang="en-US"/>
              <a:t>-tur </a:t>
            </a:r>
            <a:r>
              <a:rPr lang="en-US" err="1"/>
              <a:t>adipisicing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Tree>
    <p:extLst>
      <p:ext uri="{BB962C8B-B14F-4D97-AF65-F5344CB8AC3E}">
        <p14:creationId xmlns:p14="http://schemas.microsoft.com/office/powerpoint/2010/main" val="422128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D678A4-6096-F144-BEB6-0B2D72BE4B0D}"/>
              </a:ext>
            </a:extLst>
          </p:cNvPr>
          <p:cNvSpPr>
            <a:spLocks noGrp="1"/>
          </p:cNvSpPr>
          <p:nvPr>
            <p:ph type="pic" sz="quarter" idx="10"/>
          </p:nvPr>
        </p:nvSpPr>
        <p:spPr>
          <a:xfrm>
            <a:off x="0" y="0"/>
            <a:ext cx="4602480" cy="3434080"/>
          </a:xfrm>
        </p:spPr>
        <p:txBody>
          <a:bodyPr/>
          <a:lstStyle/>
          <a:p>
            <a:endParaRPr lang="en-US"/>
          </a:p>
        </p:txBody>
      </p:sp>
      <p:sp>
        <p:nvSpPr>
          <p:cNvPr id="14" name="Text Placeholder 13">
            <a:extLst>
              <a:ext uri="{FF2B5EF4-FFF2-40B4-BE49-F238E27FC236}">
                <a16:creationId xmlns:a16="http://schemas.microsoft.com/office/drawing/2014/main" id="{FE513B0E-FE81-B042-BDC8-8200BBAEE114}"/>
              </a:ext>
            </a:extLst>
          </p:cNvPr>
          <p:cNvSpPr>
            <a:spLocks noGrp="1"/>
          </p:cNvSpPr>
          <p:nvPr>
            <p:ph type="body" sz="quarter" idx="11" hasCustomPrompt="1"/>
          </p:nvPr>
        </p:nvSpPr>
        <p:spPr>
          <a:xfrm>
            <a:off x="4765675" y="833755"/>
            <a:ext cx="2732088" cy="304800"/>
          </a:xfrm>
        </p:spPr>
        <p:txBody>
          <a:bodyPr>
            <a:noAutofit/>
          </a:bodyPr>
          <a:lstStyle>
            <a:lvl1pPr marL="0" indent="0">
              <a:buNone/>
              <a:defRPr sz="1650" b="1">
                <a:solidFill>
                  <a:schemeClr val="tx2"/>
                </a:solidFill>
                <a:latin typeface="Arial" panose="020B0604020202020204" pitchFamily="34" charset="0"/>
                <a:cs typeface="Arial" panose="020B0604020202020204" pitchFamily="34" charset="0"/>
              </a:defRPr>
            </a:lvl1pPr>
            <a:lvl2pPr marL="457200" indent="0">
              <a:buNone/>
              <a:defRPr sz="1600" b="1">
                <a:solidFill>
                  <a:schemeClr val="bg2"/>
                </a:solidFill>
                <a:latin typeface="Arial" panose="020B0604020202020204" pitchFamily="34" charset="0"/>
                <a:cs typeface="Arial" panose="020B0604020202020204" pitchFamily="34" charset="0"/>
              </a:defRPr>
            </a:lvl2pPr>
            <a:lvl3pPr marL="914400" indent="0">
              <a:buNone/>
              <a:defRPr sz="1400" b="1">
                <a:solidFill>
                  <a:schemeClr val="bg2"/>
                </a:solidFill>
                <a:latin typeface="Arial" panose="020B0604020202020204" pitchFamily="34" charset="0"/>
                <a:cs typeface="Arial" panose="020B0604020202020204" pitchFamily="34" charset="0"/>
              </a:defRPr>
            </a:lvl3pPr>
            <a:lvl4pPr marL="1371600" indent="0">
              <a:buNone/>
              <a:defRPr sz="1200" b="1">
                <a:solidFill>
                  <a:schemeClr val="bg2"/>
                </a:solidFill>
                <a:latin typeface="Arial" panose="020B0604020202020204" pitchFamily="34" charset="0"/>
                <a:cs typeface="Arial" panose="020B0604020202020204" pitchFamily="34" charset="0"/>
              </a:defRPr>
            </a:lvl4pPr>
            <a:lvl5pPr marL="1828800" indent="0">
              <a:buNone/>
              <a:defRPr sz="1200" b="1">
                <a:solidFill>
                  <a:schemeClr val="bg2"/>
                </a:solidFill>
                <a:latin typeface="Arial" panose="020B0604020202020204" pitchFamily="34" charset="0"/>
                <a:cs typeface="Arial" panose="020B0604020202020204" pitchFamily="34" charset="0"/>
              </a:defRPr>
            </a:lvl5pPr>
          </a:lstStyle>
          <a:p>
            <a:pPr lvl="0"/>
            <a:r>
              <a:rPr lang="en-US"/>
              <a:t>TEMPOR INCIDIDUNT UT</a:t>
            </a:r>
          </a:p>
        </p:txBody>
      </p:sp>
      <p:sp>
        <p:nvSpPr>
          <p:cNvPr id="16" name="Text Placeholder 15">
            <a:extLst>
              <a:ext uri="{FF2B5EF4-FFF2-40B4-BE49-F238E27FC236}">
                <a16:creationId xmlns:a16="http://schemas.microsoft.com/office/drawing/2014/main" id="{1BA54006-4DE3-814C-842A-C85F35856CBF}"/>
              </a:ext>
            </a:extLst>
          </p:cNvPr>
          <p:cNvSpPr>
            <a:spLocks noGrp="1"/>
          </p:cNvSpPr>
          <p:nvPr>
            <p:ph type="body" sz="quarter" idx="12" hasCustomPrompt="1"/>
          </p:nvPr>
        </p:nvSpPr>
        <p:spPr>
          <a:xfrm>
            <a:off x="4775835" y="1178243"/>
            <a:ext cx="3900488" cy="5222875"/>
          </a:xfrm>
        </p:spPr>
        <p:txBody>
          <a:bodyPr>
            <a:normAutofit/>
          </a:bodyPr>
          <a:lstStyle>
            <a:lvl1pPr marL="0" indent="0">
              <a:lnSpc>
                <a:spcPts val="4060"/>
              </a:lnSpc>
              <a:buNone/>
              <a:defRPr sz="3300" i="1">
                <a:solidFill>
                  <a:schemeClr val="bg1"/>
                </a:solidFill>
                <a:latin typeface="Arial" panose="020B0604020202020204" pitchFamily="34" charset="0"/>
                <a:cs typeface="Arial" panose="020B0604020202020204" pitchFamily="34" charset="0"/>
              </a:defRPr>
            </a:lvl1pPr>
            <a:lvl2pPr marL="457200" indent="0">
              <a:buNone/>
              <a:defRPr sz="3200" i="1">
                <a:solidFill>
                  <a:schemeClr val="bg1"/>
                </a:solidFill>
                <a:latin typeface="Arial" panose="020B0604020202020204" pitchFamily="34" charset="0"/>
                <a:cs typeface="Arial" panose="020B0604020202020204" pitchFamily="34" charset="0"/>
              </a:defRPr>
            </a:lvl2pPr>
            <a:lvl3pPr marL="914400" indent="0">
              <a:buNone/>
              <a:defRPr sz="2800" i="1">
                <a:solidFill>
                  <a:schemeClr val="bg1"/>
                </a:solidFill>
                <a:latin typeface="Arial" panose="020B0604020202020204" pitchFamily="34" charset="0"/>
                <a:cs typeface="Arial" panose="020B0604020202020204" pitchFamily="34" charset="0"/>
              </a:defRPr>
            </a:lvl3pPr>
            <a:lvl4pPr marL="1371600" indent="0">
              <a:buNone/>
              <a:defRPr sz="2400" i="1">
                <a:solidFill>
                  <a:schemeClr val="bg1"/>
                </a:solidFill>
                <a:latin typeface="Arial" panose="020B0604020202020204" pitchFamily="34" charset="0"/>
                <a:cs typeface="Arial" panose="020B0604020202020204" pitchFamily="34" charset="0"/>
              </a:defRPr>
            </a:lvl4pPr>
            <a:lvl5pPr marL="1828800" indent="0">
              <a:buNone/>
              <a:defRPr sz="2400" i="1">
                <a:solidFill>
                  <a:schemeClr val="bg1"/>
                </a:solidFill>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a:t>
            </a:r>
            <a:r>
              <a:rPr lang="en-US"/>
              <a:t>-tur </a:t>
            </a:r>
            <a:r>
              <a:rPr lang="en-US" err="1"/>
              <a:t>adipisicing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
        <p:nvSpPr>
          <p:cNvPr id="7" name="Picture Placeholder 7">
            <a:extLst>
              <a:ext uri="{FF2B5EF4-FFF2-40B4-BE49-F238E27FC236}">
                <a16:creationId xmlns:a16="http://schemas.microsoft.com/office/drawing/2014/main" id="{089E6BE4-B46F-8449-9A9F-B723ED36ACB1}"/>
              </a:ext>
            </a:extLst>
          </p:cNvPr>
          <p:cNvSpPr>
            <a:spLocks noGrp="1"/>
          </p:cNvSpPr>
          <p:nvPr>
            <p:ph type="pic" sz="quarter" idx="13"/>
          </p:nvPr>
        </p:nvSpPr>
        <p:spPr>
          <a:xfrm>
            <a:off x="0" y="3434080"/>
            <a:ext cx="4602480" cy="3423920"/>
          </a:xfrm>
        </p:spPr>
        <p:txBody>
          <a:bodyPr/>
          <a:lstStyle/>
          <a:p>
            <a:endParaRPr lang="en-US"/>
          </a:p>
        </p:txBody>
      </p:sp>
    </p:spTree>
    <p:extLst>
      <p:ext uri="{BB962C8B-B14F-4D97-AF65-F5344CB8AC3E}">
        <p14:creationId xmlns:p14="http://schemas.microsoft.com/office/powerpoint/2010/main" val="353701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AF5E3-2324-8648-92AF-04238E1925E0}"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28795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AF5E3-2324-8648-92AF-04238E1925E0}"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67359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AF5E3-2324-8648-92AF-04238E1925E0}"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120144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AF5E3-2324-8648-92AF-04238E1925E0}"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25086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AF5E3-2324-8648-92AF-04238E1925E0}"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134426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AF5E3-2324-8648-92AF-04238E1925E0}"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419528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AF5E3-2324-8648-92AF-04238E1925E0}"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AC316-5805-DD40-9DF8-750A7FB06389}" type="slidenum">
              <a:rPr lang="en-US" smtClean="0"/>
              <a:t>‹#›</a:t>
            </a:fld>
            <a:endParaRPr lang="en-US"/>
          </a:p>
        </p:txBody>
      </p:sp>
    </p:spTree>
    <p:extLst>
      <p:ext uri="{BB962C8B-B14F-4D97-AF65-F5344CB8AC3E}">
        <p14:creationId xmlns:p14="http://schemas.microsoft.com/office/powerpoint/2010/main" val="33495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AF5E3-2324-8648-92AF-04238E1925E0}" type="datetimeFigureOut">
              <a:rPr lang="en-US" smtClean="0"/>
              <a:t>3/16/2020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AC316-5805-DD40-9DF8-750A7FB06389}" type="slidenum">
              <a:rPr lang="en-US" smtClean="0"/>
              <a:t>‹#›</a:t>
            </a:fld>
            <a:endParaRPr lang="en-US"/>
          </a:p>
        </p:txBody>
      </p:sp>
    </p:spTree>
    <p:extLst>
      <p:ext uri="{BB962C8B-B14F-4D97-AF65-F5344CB8AC3E}">
        <p14:creationId xmlns:p14="http://schemas.microsoft.com/office/powerpoint/2010/main" val="29526911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73" r:id="rId15"/>
    <p:sldLayoutId id="2147483678" r:id="rId16"/>
    <p:sldLayoutId id="2147483675" r:id="rId17"/>
    <p:sldLayoutId id="2147483676" r:id="rId18"/>
    <p:sldLayoutId id="2147483677" r:id="rId19"/>
    <p:sldLayoutId id="2147483667" r:id="rId20"/>
    <p:sldLayoutId id="214748368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cdc.gov/coronavirus/2019-ncov/index.html" TargetMode="External"/><Relationship Id="rId7" Type="http://schemas.openxmlformats.org/officeDocument/2006/relationships/hyperlink" Target="https://www.brafb.org/agency-resources/covid-19-plannin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brafb.org/covid-19" TargetMode="External"/><Relationship Id="rId5" Type="http://schemas.openxmlformats.org/officeDocument/2006/relationships/hyperlink" Target="https://vdh.gov/" TargetMode="External"/><Relationship Id="rId4" Type="http://schemas.openxmlformats.org/officeDocument/2006/relationships/hyperlink" Target="http://www.facebook.com/cd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community/organizations/guidance-community-faith-organizations.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cdc.gov/coronavirus/2019-ncov/community/organizations/checklist.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AF6E-2408-E749-B54F-B4FC496669C6}"/>
              </a:ext>
            </a:extLst>
          </p:cNvPr>
          <p:cNvSpPr>
            <a:spLocks noGrp="1"/>
          </p:cNvSpPr>
          <p:nvPr>
            <p:ph type="ctrTitle"/>
          </p:nvPr>
        </p:nvSpPr>
        <p:spPr>
          <a:xfrm>
            <a:off x="538056" y="1327528"/>
            <a:ext cx="8470477" cy="2938041"/>
          </a:xfrm>
        </p:spPr>
        <p:txBody>
          <a:bodyPr>
            <a:noAutofit/>
          </a:bodyPr>
          <a:lstStyle/>
          <a:p>
            <a:r>
              <a:rPr lang="en-US" b="1"/>
              <a:t>COVID-19 -</a:t>
            </a:r>
            <a:br>
              <a:rPr lang="en-US" b="1"/>
            </a:br>
            <a:r>
              <a:rPr lang="en-US" b="1"/>
              <a:t>Safely Sustaining Food Assistance Services</a:t>
            </a:r>
            <a:endParaRPr lang="en-US" sz="6600"/>
          </a:p>
        </p:txBody>
      </p:sp>
      <p:sp>
        <p:nvSpPr>
          <p:cNvPr id="3" name="TextBox 2">
            <a:extLst>
              <a:ext uri="{FF2B5EF4-FFF2-40B4-BE49-F238E27FC236}">
                <a16:creationId xmlns:a16="http://schemas.microsoft.com/office/drawing/2014/main" id="{05F4AC9E-157D-4AC9-B441-D9FC9339A99B}"/>
              </a:ext>
            </a:extLst>
          </p:cNvPr>
          <p:cNvSpPr txBox="1"/>
          <p:nvPr/>
        </p:nvSpPr>
        <p:spPr>
          <a:xfrm>
            <a:off x="433754" y="467750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Kindly mute your microphone </a:t>
            </a:r>
            <a:endParaRPr lang="en-US">
              <a:cs typeface="Calibri"/>
            </a:endParaRPr>
          </a:p>
        </p:txBody>
      </p:sp>
    </p:spTree>
    <p:extLst>
      <p:ext uri="{BB962C8B-B14F-4D97-AF65-F5344CB8AC3E}">
        <p14:creationId xmlns:p14="http://schemas.microsoft.com/office/powerpoint/2010/main" val="410468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EB2C-120B-AD44-A0D1-7513418F08A6}"/>
              </a:ext>
            </a:extLst>
          </p:cNvPr>
          <p:cNvSpPr>
            <a:spLocks noGrp="1"/>
          </p:cNvSpPr>
          <p:nvPr>
            <p:ph type="title"/>
          </p:nvPr>
        </p:nvSpPr>
        <p:spPr/>
        <p:txBody>
          <a:bodyPr/>
          <a:lstStyle/>
          <a:p>
            <a:r>
              <a:rPr lang="en-US" sz="6000">
                <a:solidFill>
                  <a:schemeClr val="accent6"/>
                </a:solidFill>
              </a:rPr>
              <a:t>We’re in this together!</a:t>
            </a:r>
          </a:p>
        </p:txBody>
      </p:sp>
    </p:spTree>
    <p:extLst>
      <p:ext uri="{BB962C8B-B14F-4D97-AF65-F5344CB8AC3E}">
        <p14:creationId xmlns:p14="http://schemas.microsoft.com/office/powerpoint/2010/main" val="418423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6F914-863B-C640-988A-11AFE1FB3F3D}"/>
              </a:ext>
            </a:extLst>
          </p:cNvPr>
          <p:cNvSpPr>
            <a:spLocks noGrp="1"/>
          </p:cNvSpPr>
          <p:nvPr>
            <p:ph type="ctrTitle"/>
          </p:nvPr>
        </p:nvSpPr>
        <p:spPr>
          <a:xfrm>
            <a:off x="0" y="63577"/>
            <a:ext cx="7886699" cy="932688"/>
          </a:xfrm>
        </p:spPr>
        <p:txBody>
          <a:bodyPr vert="horz" lIns="91440" tIns="45720" rIns="91440" bIns="45720" rtlCol="0" anchor="b">
            <a:normAutofit/>
          </a:bodyPr>
          <a:lstStyle/>
          <a:p>
            <a:r>
              <a:rPr lang="en-US" sz="4200" kern="1200">
                <a:latin typeface="Arial"/>
                <a:cs typeface="Arial"/>
              </a:rPr>
              <a:t>Stay Updated With Reliable Info</a:t>
            </a:r>
            <a:endParaRPr lang="en-US">
              <a:latin typeface="Arial"/>
              <a:cs typeface="Arial"/>
            </a:endParaRPr>
          </a:p>
        </p:txBody>
      </p:sp>
      <p:sp>
        <p:nvSpPr>
          <p:cNvPr id="8" name="TextBox 7">
            <a:extLst>
              <a:ext uri="{FF2B5EF4-FFF2-40B4-BE49-F238E27FC236}">
                <a16:creationId xmlns:a16="http://schemas.microsoft.com/office/drawing/2014/main" id="{FA7E4DE0-6849-47F9-9EC8-F1F832113901}"/>
              </a:ext>
            </a:extLst>
          </p:cNvPr>
          <p:cNvSpPr txBox="1"/>
          <p:nvPr/>
        </p:nvSpPr>
        <p:spPr>
          <a:xfrm>
            <a:off x="4685121" y="1838227"/>
            <a:ext cx="4458879" cy="561692"/>
          </a:xfrm>
          <a:prstGeom prst="rect">
            <a:avLst/>
          </a:prstGeom>
          <a:noFill/>
        </p:spPr>
        <p:txBody>
          <a:bodyPr wrap="square" rtlCol="0">
            <a:spAutoFit/>
          </a:bodyPr>
          <a:lstStyle/>
          <a:p>
            <a:endParaRPr lang="en-US" sz="1050" b="1">
              <a:solidFill>
                <a:schemeClr val="accent3">
                  <a:lumMod val="75000"/>
                </a:schemeClr>
              </a:solidFill>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6BF2F6EC-370B-4BDC-BDAC-194D1389D65C}"/>
              </a:ext>
            </a:extLst>
          </p:cNvPr>
          <p:cNvSpPr txBox="1"/>
          <p:nvPr/>
        </p:nvSpPr>
        <p:spPr>
          <a:xfrm>
            <a:off x="469987" y="1825076"/>
            <a:ext cx="4707699" cy="6478697"/>
          </a:xfrm>
          <a:prstGeom prst="rect">
            <a:avLst/>
          </a:prstGeom>
          <a:noFill/>
        </p:spPr>
        <p:txBody>
          <a:bodyPr wrap="square" rtlCol="0" anchor="t">
            <a:spAutoFit/>
          </a:bodyPr>
          <a:lstStyle/>
          <a:p>
            <a:r>
              <a:rPr lang="en-US" sz="2800" b="1">
                <a:solidFill>
                  <a:schemeClr val="accent6"/>
                </a:solidFill>
                <a:latin typeface="Arial"/>
                <a:cs typeface="Arial"/>
              </a:rPr>
              <a:t>Websites</a:t>
            </a:r>
          </a:p>
          <a:p>
            <a:endParaRPr lang="en-US" sz="900" b="1">
              <a:solidFill>
                <a:schemeClr val="accent3">
                  <a:lumMod val="75000"/>
                </a:schemeClr>
              </a:solidFill>
              <a:latin typeface="Arial" panose="020B0604020202020204" pitchFamily="34" charset="0"/>
              <a:cs typeface="Arial" panose="020B0604020202020204" pitchFamily="34" charset="0"/>
            </a:endParaRPr>
          </a:p>
          <a:p>
            <a:r>
              <a:rPr lang="en-US" sz="2400" b="1">
                <a:solidFill>
                  <a:schemeClr val="accent2">
                    <a:lumMod val="50000"/>
                  </a:schemeClr>
                </a:solidFill>
              </a:rPr>
              <a:t>Center for Disease Control: </a:t>
            </a:r>
            <a:r>
              <a:rPr lang="en-US" sz="2400" b="1" u="sng">
                <a:solidFill>
                  <a:schemeClr val="accent2">
                    <a:lumMod val="50000"/>
                  </a:schemeClr>
                </a:solidFill>
              </a:rPr>
              <a:t>  </a:t>
            </a:r>
            <a:r>
              <a:rPr lang="en-US" sz="2000" u="sng">
                <a:hlinkClick r:id="rId3"/>
              </a:rPr>
              <a:t>https://www.cdc.gov/coronavirus/2019-ncov/index.html</a:t>
            </a:r>
            <a:endParaRPr lang="en-US" sz="2000" u="sng"/>
          </a:p>
          <a:p>
            <a:pPr marL="914400" lvl="1" indent="-457200">
              <a:buFont typeface="Arial" panose="020B0604020202020204" pitchFamily="34" charset="0"/>
              <a:buChar char="•"/>
            </a:pPr>
            <a:r>
              <a:rPr lang="en-US" sz="2000">
                <a:hlinkClick r:id="rId4"/>
              </a:rPr>
              <a:t>www.facebook.com/cdc</a:t>
            </a:r>
            <a:endParaRPr lang="en-US" sz="2000"/>
          </a:p>
          <a:p>
            <a:pPr marL="914400" lvl="1" indent="-457200">
              <a:buFont typeface="Arial" panose="020B0604020202020204" pitchFamily="34" charset="0"/>
              <a:buChar char="•"/>
            </a:pPr>
            <a:r>
              <a:rPr lang="en-US" sz="2000"/>
              <a:t>Twitter: @</a:t>
            </a:r>
            <a:r>
              <a:rPr lang="en-US" sz="2000" err="1"/>
              <a:t>CDCgov</a:t>
            </a:r>
            <a:endParaRPr lang="en-US" sz="2000"/>
          </a:p>
          <a:p>
            <a:pPr marL="457200" indent="-457200">
              <a:buFont typeface="Arial" panose="020B0604020202020204" pitchFamily="34" charset="0"/>
              <a:buChar char="•"/>
            </a:pPr>
            <a:endParaRPr lang="en-US" u="sng"/>
          </a:p>
          <a:p>
            <a:r>
              <a:rPr lang="en-US" sz="2400" b="1">
                <a:solidFill>
                  <a:schemeClr val="accent2">
                    <a:lumMod val="50000"/>
                  </a:schemeClr>
                </a:solidFill>
              </a:rPr>
              <a:t>Virginia Department of Health:</a:t>
            </a:r>
            <a:r>
              <a:rPr lang="en-US" sz="2000" b="1">
                <a:solidFill>
                  <a:schemeClr val="accent2">
                    <a:lumMod val="50000"/>
                  </a:schemeClr>
                </a:solidFill>
              </a:rPr>
              <a:t> </a:t>
            </a:r>
            <a:r>
              <a:rPr lang="en-US" sz="2000" u="sng">
                <a:hlinkClick r:id="rId5"/>
              </a:rPr>
              <a:t>https://vdh.virginia.gov</a:t>
            </a:r>
            <a:r>
              <a:rPr lang="en-US" sz="2000"/>
              <a:t>  	</a:t>
            </a:r>
            <a:endParaRPr lang="en-US" sz="2000">
              <a:cs typeface="Calibri"/>
            </a:endParaRPr>
          </a:p>
          <a:p>
            <a:pPr marL="914400" lvl="1" indent="-457200">
              <a:buFont typeface="Arial" panose="020B0604020202020204" pitchFamily="34" charset="0"/>
              <a:buChar char="•"/>
            </a:pPr>
            <a:r>
              <a:rPr lang="en-US" sz="2000"/>
              <a:t>Twitter:@</a:t>
            </a:r>
            <a:r>
              <a:rPr lang="en-US" sz="2000" err="1"/>
              <a:t>VDHgov</a:t>
            </a:r>
            <a:endParaRPr lang="en-US" sz="2000"/>
          </a:p>
          <a:p>
            <a:pPr marL="914400" lvl="1" indent="-457200">
              <a:buFont typeface="Arial" panose="020B0604020202020204" pitchFamily="34" charset="0"/>
              <a:buChar char="•"/>
            </a:pPr>
            <a:endParaRPr lang="en-US" b="1"/>
          </a:p>
          <a:p>
            <a:r>
              <a:rPr lang="en-US" sz="2400" b="1">
                <a:solidFill>
                  <a:schemeClr val="accent2">
                    <a:lumMod val="50000"/>
                  </a:schemeClr>
                </a:solidFill>
              </a:rPr>
              <a:t>Blue Ridge Area Food Bank</a:t>
            </a:r>
            <a:r>
              <a:rPr lang="en-US" sz="2400">
                <a:solidFill>
                  <a:schemeClr val="accent2">
                    <a:lumMod val="50000"/>
                  </a:schemeClr>
                </a:solidFill>
              </a:rPr>
              <a:t>: </a:t>
            </a:r>
            <a:r>
              <a:rPr lang="en-US" sz="2000">
                <a:hlinkClick r:id="rId6"/>
              </a:rPr>
              <a:t>www.brafb.org/covid-19</a:t>
            </a:r>
            <a:endParaRPr lang="en-US"/>
          </a:p>
          <a:p>
            <a:r>
              <a:rPr lang="en-US">
                <a:ea typeface="+mn-lt"/>
                <a:cs typeface="+mn-lt"/>
                <a:hlinkClick r:id="rId7"/>
              </a:rPr>
              <a:t>https://www.brafb.org/agency-resources/covid-19-planning/</a:t>
            </a:r>
            <a:br>
              <a:rPr lang="en-US"/>
            </a:br>
            <a:endParaRPr lang="en-US">
              <a:cs typeface="Calibri"/>
            </a:endParaRPr>
          </a:p>
          <a:p>
            <a:pPr marL="457200" indent="-457200">
              <a:buFont typeface="Arial" panose="020B0604020202020204" pitchFamily="34" charset="0"/>
              <a:buChar char="•"/>
            </a:pPr>
            <a:endParaRPr lang="en-US" sz="2000" b="1">
              <a:latin typeface="Arial" panose="020B0604020202020204" pitchFamily="34" charset="0"/>
              <a:cs typeface="Arial" panose="020B0604020202020204" pitchFamily="34" charset="0"/>
            </a:endParaRPr>
          </a:p>
          <a:p>
            <a:br>
              <a:rPr lang="en-US" sz="2800" b="1">
                <a:latin typeface="Arial" panose="020B0604020202020204" pitchFamily="34" charset="0"/>
                <a:cs typeface="Arial" panose="020B0604020202020204" pitchFamily="34" charset="0"/>
              </a:rPr>
            </a:br>
            <a:endParaRPr lang="en-US" sz="2800" b="1">
              <a:solidFill>
                <a:schemeClr val="accent3">
                  <a:lumMod val="75000"/>
                </a:schemeClr>
              </a:solidFill>
              <a:latin typeface="Arial" panose="020B0604020202020204" pitchFamily="34" charset="0"/>
              <a:cs typeface="Arial" panose="020B0604020202020204" pitchFamily="34" charset="0"/>
            </a:endParaRPr>
          </a:p>
        </p:txBody>
      </p:sp>
      <p:pic>
        <p:nvPicPr>
          <p:cNvPr id="18" name="Picture 2" descr="Image result for info sharing">
            <a:extLst>
              <a:ext uri="{FF2B5EF4-FFF2-40B4-BE49-F238E27FC236}">
                <a16:creationId xmlns:a16="http://schemas.microsoft.com/office/drawing/2014/main" id="{3B95CC6C-2A14-476A-84C4-4DD3B42C7A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207" r="25791" b="-1"/>
          <a:stretch/>
        </p:blipFill>
        <p:spPr bwMode="auto">
          <a:xfrm>
            <a:off x="5177686" y="1838227"/>
            <a:ext cx="3473747" cy="448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5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BB1E4-541E-47B5-8CD9-24CB61E5F6A5}"/>
              </a:ext>
            </a:extLst>
          </p:cNvPr>
          <p:cNvSpPr>
            <a:spLocks noGrp="1"/>
          </p:cNvSpPr>
          <p:nvPr>
            <p:ph type="body" sz="quarter" idx="13"/>
          </p:nvPr>
        </p:nvSpPr>
        <p:spPr>
          <a:xfrm>
            <a:off x="389552" y="1825625"/>
            <a:ext cx="4468069" cy="4686565"/>
          </a:xfrm>
        </p:spPr>
        <p:txBody>
          <a:bodyPr vert="horz" lIns="91440" tIns="45720" rIns="91440" bIns="45720" rtlCol="0">
            <a:normAutofit lnSpcReduction="10000"/>
          </a:bodyPr>
          <a:lstStyle/>
          <a:p>
            <a:pPr marL="457200" indent="-228600">
              <a:buFont typeface="Arial" panose="020B0604020202020204" pitchFamily="34" charset="0"/>
              <a:buChar char="•"/>
            </a:pPr>
            <a:r>
              <a:rPr lang="en-US" sz="2800">
                <a:solidFill>
                  <a:schemeClr val="accent2">
                    <a:lumMod val="50000"/>
                  </a:schemeClr>
                </a:solidFill>
                <a:latin typeface="+mn-lt"/>
                <a:cs typeface="+mn-cs"/>
              </a:rPr>
              <a:t>Follow hygiene best practices</a:t>
            </a:r>
          </a:p>
          <a:p>
            <a:pPr marL="914400" lvl="1" indent="-228600">
              <a:buFont typeface="Arial" panose="020B0604020202020204" pitchFamily="34" charset="0"/>
              <a:buChar char="•"/>
            </a:pPr>
            <a:r>
              <a:rPr lang="en-US" sz="2800">
                <a:solidFill>
                  <a:schemeClr val="accent2">
                    <a:lumMod val="50000"/>
                  </a:schemeClr>
                </a:solidFill>
              </a:rPr>
              <a:t>Wash and sanitize hands often</a:t>
            </a:r>
          </a:p>
          <a:p>
            <a:pPr marL="914400" lvl="1" indent="-228600">
              <a:buFont typeface="Arial" panose="020B0604020202020204" pitchFamily="34" charset="0"/>
              <a:buChar char="•"/>
            </a:pPr>
            <a:r>
              <a:rPr lang="en-US" sz="2800">
                <a:solidFill>
                  <a:schemeClr val="accent2">
                    <a:lumMod val="50000"/>
                  </a:schemeClr>
                </a:solidFill>
              </a:rPr>
              <a:t>Regularly disinfect surfaces</a:t>
            </a:r>
          </a:p>
          <a:p>
            <a:pPr marL="457200" indent="-228600">
              <a:buFont typeface="Arial" panose="020B0604020202020204" pitchFamily="34" charset="0"/>
              <a:buChar char="•"/>
            </a:pPr>
            <a:r>
              <a:rPr lang="en-US" sz="2800">
                <a:solidFill>
                  <a:schemeClr val="accent2">
                    <a:lumMod val="50000"/>
                  </a:schemeClr>
                </a:solidFill>
                <a:latin typeface="+mn-lt"/>
                <a:cs typeface="+mn-cs"/>
              </a:rPr>
              <a:t>Hang Signage for clients and volunteers </a:t>
            </a:r>
          </a:p>
          <a:p>
            <a:pPr marL="457200" indent="-228600">
              <a:buFont typeface="Arial" panose="020B0604020202020204" pitchFamily="34" charset="0"/>
              <a:buChar char="•"/>
            </a:pPr>
            <a:r>
              <a:rPr lang="en-US" sz="2800">
                <a:solidFill>
                  <a:schemeClr val="accent2">
                    <a:lumMod val="50000"/>
                  </a:schemeClr>
                </a:solidFill>
                <a:latin typeface="+mn-lt"/>
                <a:cs typeface="+mn-cs"/>
              </a:rPr>
              <a:t>Reinforce social distancing</a:t>
            </a:r>
          </a:p>
          <a:p>
            <a:pPr marL="457200" indent="-228600">
              <a:buFont typeface="Arial" panose="020B0604020202020204" pitchFamily="34" charset="0"/>
              <a:buChar char="•"/>
            </a:pPr>
            <a:r>
              <a:rPr lang="en-US" sz="2800">
                <a:solidFill>
                  <a:schemeClr val="accent2">
                    <a:lumMod val="50000"/>
                  </a:schemeClr>
                </a:solidFill>
                <a:latin typeface="+mn-lt"/>
                <a:cs typeface="+mn-cs"/>
              </a:rPr>
              <a:t>Stay home if sick</a:t>
            </a:r>
          </a:p>
          <a:p>
            <a:pPr marL="457200" indent="-228600">
              <a:buFont typeface="Arial" panose="020B0604020202020204" pitchFamily="34" charset="0"/>
              <a:buChar char="•"/>
            </a:pPr>
            <a:endParaRPr lang="en-US" sz="2800">
              <a:solidFill>
                <a:schemeClr val="tx1"/>
              </a:solidFill>
              <a:latin typeface="+mn-lt"/>
              <a:cs typeface="+mn-cs"/>
            </a:endParaRPr>
          </a:p>
        </p:txBody>
      </p:sp>
      <p:sp>
        <p:nvSpPr>
          <p:cNvPr id="3" name="Title 2">
            <a:extLst>
              <a:ext uri="{FF2B5EF4-FFF2-40B4-BE49-F238E27FC236}">
                <a16:creationId xmlns:a16="http://schemas.microsoft.com/office/drawing/2014/main" id="{5E58BC08-FD12-4041-8B3D-27D7B0C5DD82}"/>
              </a:ext>
            </a:extLst>
          </p:cNvPr>
          <p:cNvSpPr>
            <a:spLocks noGrp="1"/>
          </p:cNvSpPr>
          <p:nvPr>
            <p:ph type="ctrTitle"/>
          </p:nvPr>
        </p:nvSpPr>
        <p:spPr>
          <a:xfrm>
            <a:off x="180622" y="101600"/>
            <a:ext cx="4101003" cy="1402355"/>
          </a:xfrm>
        </p:spPr>
        <p:txBody>
          <a:bodyPr vert="horz" lIns="91440" tIns="45720" rIns="91440" bIns="45720" rtlCol="0" anchor="ctr">
            <a:normAutofit/>
          </a:bodyPr>
          <a:lstStyle/>
          <a:p>
            <a:r>
              <a:rPr lang="en-US" b="1" kern="1200">
                <a:solidFill>
                  <a:schemeClr val="bg1">
                    <a:lumMod val="95000"/>
                  </a:schemeClr>
                </a:solidFill>
                <a:latin typeface="+mj-lt"/>
                <a:ea typeface="+mj-ea"/>
                <a:cs typeface="+mj-cs"/>
              </a:rPr>
              <a:t>Maintaining a Safe Pantry Environment</a:t>
            </a:r>
          </a:p>
        </p:txBody>
      </p:sp>
      <p:pic>
        <p:nvPicPr>
          <p:cNvPr id="8" name="Picture 7">
            <a:extLst>
              <a:ext uri="{FF2B5EF4-FFF2-40B4-BE49-F238E27FC236}">
                <a16:creationId xmlns:a16="http://schemas.microsoft.com/office/drawing/2014/main" id="{74234D06-757E-4AC9-BF26-E248C8DC46AE}"/>
              </a:ext>
            </a:extLst>
          </p:cNvPr>
          <p:cNvPicPr>
            <a:picLocks noChangeAspect="1"/>
          </p:cNvPicPr>
          <p:nvPr/>
        </p:nvPicPr>
        <p:blipFill rotWithShape="1">
          <a:blip r:embed="rId3"/>
          <a:srcRect l="3342" r="16997" b="-2"/>
          <a:stretch/>
        </p:blipFill>
        <p:spPr>
          <a:xfrm>
            <a:off x="5147997" y="3154859"/>
            <a:ext cx="3022934"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9" name="Picture 8">
            <a:extLst>
              <a:ext uri="{FF2B5EF4-FFF2-40B4-BE49-F238E27FC236}">
                <a16:creationId xmlns:a16="http://schemas.microsoft.com/office/drawing/2014/main" id="{9596B258-F2CE-4FA7-9ADB-69EBE4E45555}"/>
              </a:ext>
            </a:extLst>
          </p:cNvPr>
          <p:cNvPicPr>
            <a:picLocks noChangeAspect="1"/>
          </p:cNvPicPr>
          <p:nvPr/>
        </p:nvPicPr>
        <p:blipFill rotWithShape="1">
          <a:blip r:embed="rId4"/>
          <a:srcRect l="13572" r="-3" b="-3"/>
          <a:stretch/>
        </p:blipFill>
        <p:spPr>
          <a:xfrm>
            <a:off x="4572000" y="0"/>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a:extLst>
              <a:ext uri="{FF2B5EF4-FFF2-40B4-BE49-F238E27FC236}">
                <a16:creationId xmlns:a16="http://schemas.microsoft.com/office/drawing/2014/main" id="{40516834-4656-4AE2-885B-C2D7FC9AB598}"/>
              </a:ext>
            </a:extLst>
          </p:cNvPr>
          <p:cNvPicPr>
            <a:picLocks noChangeAspect="1"/>
          </p:cNvPicPr>
          <p:nvPr/>
        </p:nvPicPr>
        <p:blipFill rotWithShape="1">
          <a:blip r:embed="rId5"/>
          <a:srcRect l="28729" r="21975"/>
          <a:stretch/>
        </p:blipFill>
        <p:spPr>
          <a:xfrm>
            <a:off x="7501859" y="424832"/>
            <a:ext cx="1693904"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5598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44DEB-4BFB-4766-B7A9-2E8427A79BDD}"/>
              </a:ext>
            </a:extLst>
          </p:cNvPr>
          <p:cNvSpPr>
            <a:spLocks noGrp="1"/>
          </p:cNvSpPr>
          <p:nvPr>
            <p:ph type="ctrTitle"/>
          </p:nvPr>
        </p:nvSpPr>
        <p:spPr>
          <a:xfrm>
            <a:off x="167793" y="240293"/>
            <a:ext cx="6808739" cy="785432"/>
          </a:xfrm>
        </p:spPr>
        <p:txBody>
          <a:bodyPr>
            <a:normAutofit/>
          </a:bodyPr>
          <a:lstStyle/>
          <a:p>
            <a:r>
              <a:rPr lang="en-US" sz="3600">
                <a:latin typeface="Arial"/>
                <a:cs typeface="Arial"/>
              </a:rPr>
              <a:t>Keeping Your Volunteers Safe</a:t>
            </a:r>
            <a:endParaRPr lang="en-US" sz="3600"/>
          </a:p>
        </p:txBody>
      </p:sp>
      <p:sp>
        <p:nvSpPr>
          <p:cNvPr id="5" name="Text Placeholder 4">
            <a:extLst>
              <a:ext uri="{FF2B5EF4-FFF2-40B4-BE49-F238E27FC236}">
                <a16:creationId xmlns:a16="http://schemas.microsoft.com/office/drawing/2014/main" id="{5FD5660F-15AC-47E7-8F09-997BAFAC5764}"/>
              </a:ext>
            </a:extLst>
          </p:cNvPr>
          <p:cNvSpPr>
            <a:spLocks noGrp="1"/>
          </p:cNvSpPr>
          <p:nvPr>
            <p:ph type="body" sz="quarter" idx="15"/>
          </p:nvPr>
        </p:nvSpPr>
        <p:spPr>
          <a:xfrm>
            <a:off x="342763" y="1149572"/>
            <a:ext cx="4396825" cy="4039567"/>
          </a:xfrm>
        </p:spPr>
        <p:txBody>
          <a:bodyPr vert="horz" lIns="91440" tIns="45720" rIns="91440" bIns="45720" rtlCol="0" anchor="t">
            <a:noAutofit/>
          </a:bodyPr>
          <a:lstStyle/>
          <a:p>
            <a:pPr>
              <a:lnSpc>
                <a:spcPct val="100000"/>
              </a:lnSpc>
            </a:pPr>
            <a:endParaRPr lang="en-US" sz="2800" b="1">
              <a:solidFill>
                <a:schemeClr val="accent2">
                  <a:lumMod val="50000"/>
                </a:schemeClr>
              </a:solidFill>
            </a:endParaRPr>
          </a:p>
          <a:p>
            <a:pPr marL="457200" indent="-457200">
              <a:lnSpc>
                <a:spcPct val="100000"/>
              </a:lnSpc>
              <a:buFont typeface="Arial" panose="020B0604020202020204" pitchFamily="34" charset="0"/>
              <a:buChar char="•"/>
            </a:pPr>
            <a:r>
              <a:rPr lang="en-US" sz="1800">
                <a:solidFill>
                  <a:schemeClr val="accent2">
                    <a:lumMod val="50000"/>
                  </a:schemeClr>
                </a:solidFill>
              </a:rPr>
              <a:t>Promote everyday preventative measures</a:t>
            </a:r>
          </a:p>
          <a:p>
            <a:pPr marL="457200" indent="-457200">
              <a:lnSpc>
                <a:spcPct val="100000"/>
              </a:lnSpc>
              <a:buFont typeface="Arial" panose="020B0604020202020204" pitchFamily="34" charset="0"/>
              <a:buChar char="•"/>
            </a:pPr>
            <a:r>
              <a:rPr lang="en-US" sz="1800">
                <a:solidFill>
                  <a:schemeClr val="accent2">
                    <a:lumMod val="50000"/>
                  </a:schemeClr>
                </a:solidFill>
              </a:rPr>
              <a:t>Stock up on cleaning supplies</a:t>
            </a:r>
          </a:p>
          <a:p>
            <a:pPr marL="457200" indent="-457200">
              <a:lnSpc>
                <a:spcPct val="100000"/>
              </a:lnSpc>
              <a:buFont typeface="Arial" panose="020B0604020202020204" pitchFamily="34" charset="0"/>
              <a:buChar char="•"/>
            </a:pPr>
            <a:r>
              <a:rPr lang="en-US" sz="1800">
                <a:solidFill>
                  <a:schemeClr val="accent2">
                    <a:lumMod val="50000"/>
                  </a:schemeClr>
                </a:solidFill>
              </a:rPr>
              <a:t>Dedicate a few volunteers to ongoing cleaning throughout distributions</a:t>
            </a:r>
          </a:p>
          <a:p>
            <a:pPr marL="457200" indent="-457200">
              <a:lnSpc>
                <a:spcPct val="100000"/>
              </a:lnSpc>
              <a:buFont typeface="Arial" panose="020B0604020202020204" pitchFamily="34" charset="0"/>
              <a:buChar char="•"/>
            </a:pPr>
            <a:r>
              <a:rPr lang="en-US" sz="1800">
                <a:solidFill>
                  <a:schemeClr val="accent2">
                    <a:lumMod val="50000"/>
                  </a:schemeClr>
                </a:solidFill>
                <a:latin typeface="Arial"/>
                <a:cs typeface="Arial"/>
              </a:rPr>
              <a:t>Address concerns of high-risk volunteers</a:t>
            </a:r>
          </a:p>
          <a:p>
            <a:pPr marL="457200" indent="-457200">
              <a:lnSpc>
                <a:spcPct val="100000"/>
              </a:lnSpc>
              <a:buFont typeface="Arial" panose="020B0604020202020204" pitchFamily="34" charset="0"/>
              <a:buChar char="•"/>
            </a:pPr>
            <a:r>
              <a:rPr lang="en-US" sz="1800">
                <a:solidFill>
                  <a:schemeClr val="accent2">
                    <a:lumMod val="50000"/>
                  </a:schemeClr>
                </a:solidFill>
              </a:rPr>
              <a:t>Encourage sick volunteers to stay home</a:t>
            </a:r>
          </a:p>
          <a:p>
            <a:pPr marL="457200" indent="-457200">
              <a:lnSpc>
                <a:spcPct val="100000"/>
              </a:lnSpc>
              <a:buFont typeface="Arial" panose="020B0604020202020204" pitchFamily="34" charset="0"/>
              <a:buChar char="•"/>
            </a:pPr>
            <a:r>
              <a:rPr lang="en-US" sz="1800">
                <a:solidFill>
                  <a:schemeClr val="accent2">
                    <a:lumMod val="50000"/>
                  </a:schemeClr>
                </a:solidFill>
              </a:rPr>
              <a:t>Continue to actively recruit new volunteers to sustain operations</a:t>
            </a:r>
          </a:p>
          <a:p>
            <a:pPr marL="457200" indent="-457200">
              <a:lnSpc>
                <a:spcPct val="100000"/>
              </a:lnSpc>
              <a:buFont typeface="Arial" panose="020B0604020202020204" pitchFamily="34" charset="0"/>
              <a:buChar char="•"/>
            </a:pPr>
            <a:r>
              <a:rPr lang="en-US" sz="1800">
                <a:solidFill>
                  <a:schemeClr val="accent2">
                    <a:lumMod val="50000"/>
                  </a:schemeClr>
                </a:solidFill>
                <a:latin typeface="Arial"/>
                <a:cs typeface="Arial"/>
              </a:rPr>
              <a:t>Let the Food Bank know if you decide to change hours of operation</a:t>
            </a:r>
            <a:endParaRPr lang="en-US" sz="1800">
              <a:solidFill>
                <a:schemeClr val="accent2">
                  <a:lumMod val="50000"/>
                </a:schemeClr>
              </a:solidFill>
            </a:endParaRPr>
          </a:p>
          <a:p>
            <a:pPr marL="457200" indent="-457200">
              <a:lnSpc>
                <a:spcPct val="100000"/>
              </a:lnSpc>
              <a:buFont typeface="Arial" panose="020B0604020202020204" pitchFamily="34" charset="0"/>
              <a:buChar char="•"/>
            </a:pPr>
            <a:endParaRPr lang="en-US" sz="1600" b="1">
              <a:solidFill>
                <a:schemeClr val="accent2">
                  <a:lumMod val="50000"/>
                </a:schemeClr>
              </a:solidFill>
            </a:endParaRPr>
          </a:p>
          <a:p>
            <a:pPr marL="457200" indent="-457200">
              <a:lnSpc>
                <a:spcPct val="100000"/>
              </a:lnSpc>
              <a:buFont typeface="Arial" panose="020B0604020202020204" pitchFamily="34" charset="0"/>
              <a:buChar char="•"/>
            </a:pPr>
            <a:endParaRPr lang="en-US" sz="1600" b="1">
              <a:solidFill>
                <a:schemeClr val="accent2">
                  <a:lumMod val="50000"/>
                </a:schemeClr>
              </a:solidFill>
            </a:endParaRPr>
          </a:p>
          <a:p>
            <a:pPr marL="457200" indent="-457200">
              <a:lnSpc>
                <a:spcPct val="100000"/>
              </a:lnSpc>
              <a:buFont typeface="Arial" panose="020B0604020202020204" pitchFamily="34" charset="0"/>
              <a:buChar char="•"/>
            </a:pPr>
            <a:endParaRPr lang="en-US" sz="1600" b="1">
              <a:solidFill>
                <a:schemeClr val="accent2">
                  <a:lumMod val="50000"/>
                </a:schemeClr>
              </a:solidFill>
            </a:endParaRPr>
          </a:p>
          <a:p>
            <a:pPr marL="457200" indent="-457200">
              <a:lnSpc>
                <a:spcPct val="100000"/>
              </a:lnSpc>
              <a:buFont typeface="Arial" panose="020B0604020202020204" pitchFamily="34" charset="0"/>
              <a:buChar char="•"/>
            </a:pPr>
            <a:endParaRPr lang="en-US" sz="1600" b="1">
              <a:solidFill>
                <a:schemeClr val="accent2">
                  <a:lumMod val="50000"/>
                </a:schemeClr>
              </a:solidFill>
            </a:endParaRPr>
          </a:p>
          <a:p>
            <a:pPr marL="342900" indent="-342900">
              <a:lnSpc>
                <a:spcPct val="100000"/>
              </a:lnSpc>
              <a:buFont typeface="Arial" panose="020B0604020202020204" pitchFamily="34" charset="0"/>
              <a:buChar char="•"/>
            </a:pPr>
            <a:endParaRPr lang="en-US" sz="2000" b="1">
              <a:solidFill>
                <a:schemeClr val="accent2">
                  <a:lumMod val="50000"/>
                </a:schemeClr>
              </a:solidFill>
            </a:endParaRPr>
          </a:p>
          <a:p>
            <a:pPr>
              <a:lnSpc>
                <a:spcPct val="100000"/>
              </a:lnSpc>
            </a:pPr>
            <a:endParaRPr lang="en-US" sz="1800" b="1">
              <a:solidFill>
                <a:schemeClr val="accent2">
                  <a:lumMod val="50000"/>
                </a:schemeClr>
              </a:solidFill>
            </a:endParaRPr>
          </a:p>
          <a:p>
            <a:pPr marL="342900" indent="-342900">
              <a:buChar char="•"/>
            </a:pPr>
            <a:endParaRPr lang="en-US" sz="2400" b="1">
              <a:solidFill>
                <a:schemeClr val="accent2">
                  <a:lumMod val="50000"/>
                </a:schemeClr>
              </a:solidFill>
            </a:endParaRPr>
          </a:p>
        </p:txBody>
      </p:sp>
      <p:pic>
        <p:nvPicPr>
          <p:cNvPr id="5122" name="Picture 2" descr="Image result for volunteers">
            <a:extLst>
              <a:ext uri="{FF2B5EF4-FFF2-40B4-BE49-F238E27FC236}">
                <a16:creationId xmlns:a16="http://schemas.microsoft.com/office/drawing/2014/main" id="{48A73DA7-26E4-4A5B-B272-49A83A79F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412" y="2033064"/>
            <a:ext cx="4396825" cy="3675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4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B351D-B9E0-4D46-A3A2-EBE6E9F0B959}"/>
              </a:ext>
            </a:extLst>
          </p:cNvPr>
          <p:cNvSpPr>
            <a:spLocks noGrp="1"/>
          </p:cNvSpPr>
          <p:nvPr>
            <p:ph type="ctrTitle"/>
          </p:nvPr>
        </p:nvSpPr>
        <p:spPr>
          <a:xfrm>
            <a:off x="246403" y="460762"/>
            <a:ext cx="5420969" cy="785432"/>
          </a:xfrm>
        </p:spPr>
        <p:txBody>
          <a:bodyPr>
            <a:noAutofit/>
          </a:bodyPr>
          <a:lstStyle/>
          <a:p>
            <a:r>
              <a:rPr lang="en-US" sz="3600">
                <a:latin typeface="Arial"/>
                <a:cs typeface="Arial"/>
              </a:rPr>
              <a:t>New Precautions for TEFAP and CSFP</a:t>
            </a:r>
            <a:endParaRPr lang="en-US" sz="3600"/>
          </a:p>
        </p:txBody>
      </p:sp>
      <p:sp>
        <p:nvSpPr>
          <p:cNvPr id="10" name="Text Placeholder 3">
            <a:extLst>
              <a:ext uri="{FF2B5EF4-FFF2-40B4-BE49-F238E27FC236}">
                <a16:creationId xmlns:a16="http://schemas.microsoft.com/office/drawing/2014/main" id="{21BD562E-97DA-4FF6-B1AC-05030E700B39}"/>
              </a:ext>
            </a:extLst>
          </p:cNvPr>
          <p:cNvSpPr txBox="1">
            <a:spLocks/>
          </p:cNvSpPr>
          <p:nvPr/>
        </p:nvSpPr>
        <p:spPr>
          <a:xfrm>
            <a:off x="632856" y="1877625"/>
            <a:ext cx="3571500" cy="4255355"/>
          </a:xfrm>
          <a:prstGeom prst="rect">
            <a:avLst/>
          </a:prstGeom>
        </p:spPr>
        <p:txBody>
          <a:bodyPr vert="horz" lIns="91440" tIns="45720" rIns="91440" bIns="45720" rtlCol="0" anchor="t">
            <a:noAutofit/>
          </a:bodyPr>
          <a:lstStyle>
            <a:lvl1pPr marL="0" indent="0" algn="l" defTabSz="914400" rtl="0" eaLnBrk="1" latinLnBrk="0" hangingPunct="1">
              <a:lnSpc>
                <a:spcPts val="2440"/>
              </a:lnSpc>
              <a:spcBef>
                <a:spcPts val="1000"/>
              </a:spcBef>
              <a:spcAft>
                <a:spcPts val="0"/>
              </a:spcAft>
              <a:buFont typeface="Arial" panose="020B0604020202020204" pitchFamily="34" charset="0"/>
              <a:buNone/>
              <a:defRPr sz="1700"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accent6"/>
                </a:solidFill>
              </a:rPr>
              <a:t>Registering Clients</a:t>
            </a:r>
          </a:p>
          <a:p>
            <a:pPr marL="285750" indent="-285750">
              <a:buFont typeface="Arial" panose="020B0604020202020204" pitchFamily="34" charset="0"/>
              <a:buChar char="•"/>
            </a:pPr>
            <a:r>
              <a:rPr lang="en-US" sz="2000">
                <a:solidFill>
                  <a:schemeClr val="tx1"/>
                </a:solidFill>
              </a:rPr>
              <a:t>Volunteers can fill out all forms for clients</a:t>
            </a:r>
          </a:p>
          <a:p>
            <a:pPr marL="285750" indent="-285750">
              <a:buFont typeface="Arial" panose="020B0604020202020204" pitchFamily="34" charset="0"/>
              <a:buChar char="•"/>
            </a:pPr>
            <a:r>
              <a:rPr lang="en-US" sz="2000">
                <a:solidFill>
                  <a:schemeClr val="tx1"/>
                </a:solidFill>
              </a:rPr>
              <a:t>Signatures on hardcopy forms can be left blank</a:t>
            </a:r>
          </a:p>
          <a:p>
            <a:pPr marL="285750" indent="-285750">
              <a:buFont typeface="Arial" panose="020B0604020202020204" pitchFamily="34" charset="0"/>
              <a:buChar char="•"/>
            </a:pPr>
            <a:r>
              <a:rPr lang="en-US" sz="2000">
                <a:solidFill>
                  <a:schemeClr val="tx1"/>
                </a:solidFill>
              </a:rPr>
              <a:t>Link2Feed signature can be typed by volunteer - Select “Type Signature” when certifying</a:t>
            </a:r>
          </a:p>
          <a:p>
            <a:pPr marL="285750" indent="-285750">
              <a:buFont typeface="Arial" panose="020B0604020202020204" pitchFamily="34" charset="0"/>
              <a:buChar char="•"/>
            </a:pPr>
            <a:endParaRPr lang="en-US" sz="2000">
              <a:solidFill>
                <a:schemeClr val="tx1"/>
              </a:solidFill>
            </a:endParaRPr>
          </a:p>
          <a:p>
            <a:pPr marL="285750" indent="-285750">
              <a:buFont typeface="Arial" panose="020B0604020202020204" pitchFamily="34" charset="0"/>
              <a:buChar char="•"/>
            </a:pPr>
            <a:r>
              <a:rPr lang="en-US" sz="2000" b="1">
                <a:solidFill>
                  <a:schemeClr val="tx1"/>
                </a:solidFill>
                <a:latin typeface="Arial"/>
                <a:cs typeface="Arial"/>
              </a:rPr>
              <a:t>Note: </a:t>
            </a:r>
            <a:r>
              <a:rPr lang="en-US" sz="2000" u="sng">
                <a:solidFill>
                  <a:schemeClr val="tx1"/>
                </a:solidFill>
                <a:latin typeface="Arial"/>
                <a:cs typeface="Arial"/>
              </a:rPr>
              <a:t>At this time, income eligibility guidelines are still in effect</a:t>
            </a:r>
            <a:endParaRPr lang="en-US" sz="2000" b="1" u="sng">
              <a:solidFill>
                <a:schemeClr val="tx1"/>
              </a:solidFill>
              <a:latin typeface="Arial"/>
              <a:cs typeface="Arial"/>
            </a:endParaRPr>
          </a:p>
          <a:p>
            <a:pPr marL="285750" indent="-285750">
              <a:buFont typeface="Arial" panose="020B0604020202020204" pitchFamily="34" charset="0"/>
              <a:buChar char="•"/>
            </a:pPr>
            <a:endParaRPr lang="en-US" sz="2000">
              <a:solidFill>
                <a:schemeClr val="tx1"/>
              </a:solidFill>
            </a:endParaRPr>
          </a:p>
        </p:txBody>
      </p:sp>
      <p:sp>
        <p:nvSpPr>
          <p:cNvPr id="11" name="Text Placeholder 3">
            <a:extLst>
              <a:ext uri="{FF2B5EF4-FFF2-40B4-BE49-F238E27FC236}">
                <a16:creationId xmlns:a16="http://schemas.microsoft.com/office/drawing/2014/main" id="{B60E4D72-861A-4B4C-A1A7-142A413AFFB3}"/>
              </a:ext>
            </a:extLst>
          </p:cNvPr>
          <p:cNvSpPr txBox="1">
            <a:spLocks/>
          </p:cNvSpPr>
          <p:nvPr/>
        </p:nvSpPr>
        <p:spPr>
          <a:xfrm>
            <a:off x="4425602" y="1870006"/>
            <a:ext cx="4718398" cy="3734181"/>
          </a:xfrm>
          <a:prstGeom prst="rect">
            <a:avLst/>
          </a:prstGeom>
        </p:spPr>
        <p:txBody>
          <a:bodyPr vert="horz" lIns="91440" tIns="45720" rIns="91440" bIns="45720" rtlCol="0" anchor="t">
            <a:noAutofit/>
          </a:bodyPr>
          <a:lstStyle>
            <a:lvl1pPr marL="0" indent="0" algn="l" defTabSz="914400" rtl="0" eaLnBrk="1" latinLnBrk="0" hangingPunct="1">
              <a:lnSpc>
                <a:spcPts val="2440"/>
              </a:lnSpc>
              <a:spcBef>
                <a:spcPts val="1000"/>
              </a:spcBef>
              <a:spcAft>
                <a:spcPts val="0"/>
              </a:spcAft>
              <a:buFont typeface="Arial" panose="020B0604020202020204" pitchFamily="34" charset="0"/>
              <a:buNone/>
              <a:defRPr sz="1700"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accent6"/>
                </a:solidFill>
              </a:rPr>
              <a:t>Recording Services:</a:t>
            </a:r>
          </a:p>
          <a:p>
            <a:pPr marL="285750" indent="-285750">
              <a:buFont typeface="Arial" panose="020B0604020202020204" pitchFamily="34" charset="0"/>
              <a:buChar char="•"/>
            </a:pPr>
            <a:r>
              <a:rPr lang="en-US" sz="2000" b="1">
                <a:solidFill>
                  <a:schemeClr val="tx1"/>
                </a:solidFill>
                <a:latin typeface="Arial"/>
                <a:cs typeface="Arial"/>
              </a:rPr>
              <a:t>CLIENTS DON’T NEED TO SIGN</a:t>
            </a:r>
            <a:r>
              <a:rPr lang="en-US" sz="2000">
                <a:solidFill>
                  <a:schemeClr val="tx1"/>
                </a:solidFill>
                <a:latin typeface="Arial"/>
                <a:cs typeface="Arial"/>
              </a:rPr>
              <a:t> – volunteers can now type their name in Link2Feed or on a signature sheet</a:t>
            </a:r>
            <a:endParaRPr lang="en-US">
              <a:solidFill>
                <a:schemeClr val="tx1"/>
              </a:solidFill>
              <a:latin typeface="Arial"/>
              <a:cs typeface="Arial"/>
            </a:endParaRPr>
          </a:p>
        </p:txBody>
      </p:sp>
      <p:pic>
        <p:nvPicPr>
          <p:cNvPr id="12" name="Picture 11">
            <a:extLst>
              <a:ext uri="{FF2B5EF4-FFF2-40B4-BE49-F238E27FC236}">
                <a16:creationId xmlns:a16="http://schemas.microsoft.com/office/drawing/2014/main" id="{12E8259E-3EF4-4483-A9AC-25E958A42578}"/>
              </a:ext>
            </a:extLst>
          </p:cNvPr>
          <p:cNvPicPr>
            <a:picLocks noChangeAspect="1"/>
          </p:cNvPicPr>
          <p:nvPr/>
        </p:nvPicPr>
        <p:blipFill>
          <a:blip r:embed="rId2"/>
          <a:stretch>
            <a:fillRect/>
          </a:stretch>
        </p:blipFill>
        <p:spPr>
          <a:xfrm>
            <a:off x="5359148" y="3573348"/>
            <a:ext cx="2851306" cy="2823890"/>
          </a:xfrm>
          <a:prstGeom prst="ellipse">
            <a:avLst/>
          </a:prstGeom>
          <a:ln>
            <a:noFill/>
          </a:ln>
          <a:effectLst>
            <a:softEdge rad="112500"/>
          </a:effectLst>
        </p:spPr>
      </p:pic>
    </p:spTree>
    <p:extLst>
      <p:ext uri="{BB962C8B-B14F-4D97-AF65-F5344CB8AC3E}">
        <p14:creationId xmlns:p14="http://schemas.microsoft.com/office/powerpoint/2010/main" val="302556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73AAF-2B03-4A70-AB9D-B63B1CCF34EB}"/>
              </a:ext>
            </a:extLst>
          </p:cNvPr>
          <p:cNvSpPr>
            <a:spLocks noGrp="1"/>
          </p:cNvSpPr>
          <p:nvPr>
            <p:ph type="ctrTitle"/>
          </p:nvPr>
        </p:nvSpPr>
        <p:spPr>
          <a:xfrm>
            <a:off x="188256" y="329809"/>
            <a:ext cx="6646453" cy="887645"/>
          </a:xfrm>
        </p:spPr>
        <p:txBody>
          <a:bodyPr>
            <a:noAutofit/>
          </a:bodyPr>
          <a:lstStyle/>
          <a:p>
            <a:r>
              <a:rPr lang="en-US" sz="3600"/>
              <a:t>Contingency Planning for Your Pantry or Program</a:t>
            </a:r>
          </a:p>
        </p:txBody>
      </p:sp>
      <p:sp>
        <p:nvSpPr>
          <p:cNvPr id="9" name="TextBox 8">
            <a:extLst>
              <a:ext uri="{FF2B5EF4-FFF2-40B4-BE49-F238E27FC236}">
                <a16:creationId xmlns:a16="http://schemas.microsoft.com/office/drawing/2014/main" id="{F265830B-04FA-4CDC-A66E-E0F430A60B9D}"/>
              </a:ext>
            </a:extLst>
          </p:cNvPr>
          <p:cNvSpPr txBox="1"/>
          <p:nvPr/>
        </p:nvSpPr>
        <p:spPr>
          <a:xfrm>
            <a:off x="411342" y="1893641"/>
            <a:ext cx="5373510" cy="4247317"/>
          </a:xfrm>
          <a:prstGeom prst="rect">
            <a:avLst/>
          </a:prstGeom>
          <a:noFill/>
        </p:spPr>
        <p:txBody>
          <a:bodyPr wrap="square" rtlCol="0" anchor="t">
            <a:spAutoFit/>
          </a:bodyPr>
          <a:lstStyle/>
          <a:p>
            <a:r>
              <a:rPr lang="en-US" sz="3200" b="1">
                <a:solidFill>
                  <a:schemeClr val="accent2">
                    <a:lumMod val="50000"/>
                  </a:schemeClr>
                </a:solidFill>
              </a:rPr>
              <a:t>CDC – Get your Community and Faith-Based Organizations Ready</a:t>
            </a:r>
          </a:p>
          <a:p>
            <a:r>
              <a:rPr lang="en-US">
                <a:hlinkClick r:id="rId3"/>
              </a:rPr>
              <a:t>https://www.cdc.gov/coronavirus/2019-ncov/community/organizations/guidance-community-faith-organizations.html</a:t>
            </a:r>
            <a:endParaRPr lang="en-US"/>
          </a:p>
          <a:p>
            <a:endParaRPr lang="en-US" sz="2000" b="1">
              <a:solidFill>
                <a:schemeClr val="accent2">
                  <a:lumMod val="50000"/>
                </a:schemeClr>
              </a:solidFill>
            </a:endParaRPr>
          </a:p>
          <a:p>
            <a:r>
              <a:rPr lang="en-US" sz="3200" b="1">
                <a:solidFill>
                  <a:schemeClr val="accent2">
                    <a:lumMod val="50000"/>
                  </a:schemeClr>
                </a:solidFill>
              </a:rPr>
              <a:t>CDC – Get Your Organization Ready and Prepared checklist</a:t>
            </a:r>
          </a:p>
          <a:p>
            <a:r>
              <a:rPr lang="en-US">
                <a:ea typeface="+mn-lt"/>
                <a:cs typeface="+mn-lt"/>
                <a:hlinkClick r:id="rId4"/>
              </a:rPr>
              <a:t>https://www.cdc.gov/coronavirus/2019-ncov/community/organizations/checklist.html</a:t>
            </a:r>
            <a:endParaRPr lang="en-US"/>
          </a:p>
        </p:txBody>
      </p:sp>
      <p:pic>
        <p:nvPicPr>
          <p:cNvPr id="6146" name="Picture 2" descr="Image result for contingency plans">
            <a:extLst>
              <a:ext uri="{FF2B5EF4-FFF2-40B4-BE49-F238E27FC236}">
                <a16:creationId xmlns:a16="http://schemas.microsoft.com/office/drawing/2014/main" id="{52FC64EC-E64C-4B1E-BCBE-88C3F9CD3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299" y="2099734"/>
            <a:ext cx="2595033" cy="17300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epare">
            <a:extLst>
              <a:ext uri="{FF2B5EF4-FFF2-40B4-BE49-F238E27FC236}">
                <a16:creationId xmlns:a16="http://schemas.microsoft.com/office/drawing/2014/main" id="{A1AF08DA-23E4-4325-B242-704E4A16A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904" y="4332500"/>
            <a:ext cx="2759428" cy="184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41EE-3EB3-43C7-8106-A210C97B1C11}"/>
              </a:ext>
            </a:extLst>
          </p:cNvPr>
          <p:cNvSpPr>
            <a:spLocks noGrp="1"/>
          </p:cNvSpPr>
          <p:nvPr>
            <p:ph type="ctrTitle"/>
          </p:nvPr>
        </p:nvSpPr>
        <p:spPr>
          <a:xfrm>
            <a:off x="297493" y="248356"/>
            <a:ext cx="6520995" cy="1030633"/>
          </a:xfrm>
        </p:spPr>
        <p:txBody>
          <a:bodyPr>
            <a:normAutofit/>
          </a:bodyPr>
          <a:lstStyle/>
          <a:p>
            <a:r>
              <a:rPr lang="en-US"/>
              <a:t>Food Distribution Ideas That Limit Interaction</a:t>
            </a:r>
          </a:p>
        </p:txBody>
      </p:sp>
      <p:sp>
        <p:nvSpPr>
          <p:cNvPr id="7" name="TextBox 6">
            <a:extLst>
              <a:ext uri="{FF2B5EF4-FFF2-40B4-BE49-F238E27FC236}">
                <a16:creationId xmlns:a16="http://schemas.microsoft.com/office/drawing/2014/main" id="{37806BC1-FDFA-4240-9BCC-A7E689727F1D}"/>
              </a:ext>
            </a:extLst>
          </p:cNvPr>
          <p:cNvSpPr txBox="1"/>
          <p:nvPr/>
        </p:nvSpPr>
        <p:spPr>
          <a:xfrm>
            <a:off x="169331" y="1813524"/>
            <a:ext cx="4961466" cy="4893647"/>
          </a:xfrm>
          <a:prstGeom prst="rect">
            <a:avLst/>
          </a:prstGeom>
          <a:noFill/>
        </p:spPr>
        <p:txBody>
          <a:bodyPr wrap="square" rtlCol="0" anchor="t">
            <a:spAutoFit/>
          </a:bodyPr>
          <a:lstStyle/>
          <a:p>
            <a:pPr marL="571500" indent="-571500">
              <a:buFont typeface="Arial" panose="020B0604020202020204" pitchFamily="34" charset="0"/>
              <a:buChar char="•"/>
            </a:pPr>
            <a:r>
              <a:rPr lang="en-US" sz="2400" b="1">
                <a:solidFill>
                  <a:schemeClr val="accent2">
                    <a:lumMod val="50000"/>
                  </a:schemeClr>
                </a:solidFill>
              </a:rPr>
              <a:t>Temporarily suspend client choice</a:t>
            </a:r>
          </a:p>
          <a:p>
            <a:pPr marL="1028700" lvl="1" indent="-571500">
              <a:buFont typeface="Arial" panose="020B0604020202020204" pitchFamily="34" charset="0"/>
              <a:buChar char="•"/>
            </a:pPr>
            <a:r>
              <a:rPr lang="en-US" sz="2400" b="1">
                <a:solidFill>
                  <a:schemeClr val="accent2">
                    <a:lumMod val="50000"/>
                  </a:schemeClr>
                </a:solidFill>
              </a:rPr>
              <a:t>Pre-pack bags/boxes of food </a:t>
            </a:r>
            <a:br>
              <a:rPr lang="en-US" sz="2400" b="1">
                <a:solidFill>
                  <a:schemeClr val="accent2">
                    <a:lumMod val="50000"/>
                  </a:schemeClr>
                </a:solidFill>
              </a:rPr>
            </a:br>
            <a:endParaRPr lang="en-US" sz="2400" b="1">
              <a:solidFill>
                <a:schemeClr val="accent2">
                  <a:lumMod val="50000"/>
                </a:schemeClr>
              </a:solidFill>
            </a:endParaRPr>
          </a:p>
          <a:p>
            <a:pPr marL="571500" indent="-571500">
              <a:buFont typeface="Arial" panose="020B0604020202020204" pitchFamily="34" charset="0"/>
              <a:buChar char="•"/>
            </a:pPr>
            <a:r>
              <a:rPr lang="en-US" sz="2400" b="1">
                <a:solidFill>
                  <a:schemeClr val="accent2">
                    <a:lumMod val="50000"/>
                  </a:schemeClr>
                </a:solidFill>
              </a:rPr>
              <a:t>Consider drive-up model to limit interaction</a:t>
            </a:r>
            <a:br>
              <a:rPr lang="en-US" sz="2400" b="1">
                <a:solidFill>
                  <a:schemeClr val="accent2">
                    <a:lumMod val="50000"/>
                  </a:schemeClr>
                </a:solidFill>
              </a:rPr>
            </a:br>
            <a:endParaRPr lang="en-US" sz="2400" b="1">
              <a:solidFill>
                <a:schemeClr val="accent2">
                  <a:lumMod val="50000"/>
                </a:schemeClr>
              </a:solidFill>
            </a:endParaRPr>
          </a:p>
          <a:p>
            <a:pPr marL="571500" indent="-571500">
              <a:buFont typeface="Arial" panose="020B0604020202020204" pitchFamily="34" charset="0"/>
              <a:buChar char="•"/>
            </a:pPr>
            <a:r>
              <a:rPr lang="en-US" sz="2400" b="1">
                <a:solidFill>
                  <a:schemeClr val="accent2">
                    <a:lumMod val="50000"/>
                  </a:schemeClr>
                </a:solidFill>
              </a:rPr>
              <a:t>Schedule appointments w/ clients to reduce crowds</a:t>
            </a:r>
            <a:br>
              <a:rPr lang="en-US" sz="2400" b="1">
                <a:solidFill>
                  <a:schemeClr val="accent2">
                    <a:lumMod val="50000"/>
                  </a:schemeClr>
                </a:solidFill>
              </a:rPr>
            </a:br>
            <a:endParaRPr lang="en-US" sz="2400" b="1">
              <a:solidFill>
                <a:schemeClr val="accent2">
                  <a:lumMod val="50000"/>
                </a:schemeClr>
              </a:solidFill>
            </a:endParaRPr>
          </a:p>
          <a:p>
            <a:pPr marL="571500" indent="-571500">
              <a:buFont typeface="Arial" panose="020B0604020202020204" pitchFamily="34" charset="0"/>
              <a:buChar char="•"/>
            </a:pPr>
            <a:r>
              <a:rPr lang="en-US" sz="2400" b="1">
                <a:solidFill>
                  <a:schemeClr val="accent2">
                    <a:lumMod val="50000"/>
                  </a:schemeClr>
                </a:solidFill>
              </a:rPr>
              <a:t>Provide no contact door-step deliveries</a:t>
            </a:r>
          </a:p>
          <a:p>
            <a:pPr marL="1028700" lvl="1" indent="-571500">
              <a:buFont typeface="Arial" panose="020B0604020202020204" pitchFamily="34" charset="0"/>
              <a:buChar char="•"/>
            </a:pPr>
            <a:endParaRPr lang="en-US" sz="2400" b="1">
              <a:solidFill>
                <a:schemeClr val="accent2">
                  <a:lumMod val="50000"/>
                </a:schemeClr>
              </a:solidFill>
            </a:endParaRPr>
          </a:p>
        </p:txBody>
      </p:sp>
      <p:pic>
        <p:nvPicPr>
          <p:cNvPr id="4100" name="Picture 4">
            <a:extLst>
              <a:ext uri="{FF2B5EF4-FFF2-40B4-BE49-F238E27FC236}">
                <a16:creationId xmlns:a16="http://schemas.microsoft.com/office/drawing/2014/main" id="{A12A034A-B552-4083-8FDF-0362920C1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578" y="1998131"/>
            <a:ext cx="3872091" cy="3872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9C6AEC-2DA8-41C7-AF1D-A2BD75C8D96E}"/>
              </a:ext>
            </a:extLst>
          </p:cNvPr>
          <p:cNvSpPr>
            <a:spLocks noGrp="1"/>
          </p:cNvSpPr>
          <p:nvPr>
            <p:ph type="body" sz="quarter" idx="13"/>
          </p:nvPr>
        </p:nvSpPr>
        <p:spPr>
          <a:xfrm>
            <a:off x="230639" y="2031491"/>
            <a:ext cx="8676293" cy="1840598"/>
          </a:xfrm>
        </p:spPr>
        <p:txBody>
          <a:bodyPr vert="horz" lIns="91440" tIns="45720" rIns="91440" bIns="45720" rtlCol="0" anchor="t">
            <a:noAutofit/>
          </a:bodyPr>
          <a:lstStyle/>
          <a:p>
            <a:r>
              <a:rPr lang="en-US" sz="2800">
                <a:solidFill>
                  <a:schemeClr val="accent6"/>
                </a:solidFill>
                <a:latin typeface="Arial"/>
                <a:cs typeface="Arial"/>
              </a:rPr>
              <a:t>Making changes to your food distribution hours? </a:t>
            </a:r>
            <a:br>
              <a:rPr lang="en-US" sz="1800"/>
            </a:br>
            <a:r>
              <a:rPr lang="en-US" sz="1800" b="0">
                <a:solidFill>
                  <a:schemeClr val="accent2">
                    <a:lumMod val="50000"/>
                  </a:schemeClr>
                </a:solidFill>
                <a:latin typeface="Arial"/>
                <a:cs typeface="Arial"/>
              </a:rPr>
              <a:t>Please contact your local </a:t>
            </a:r>
            <a:r>
              <a:rPr lang="en-US" sz="1800">
                <a:solidFill>
                  <a:schemeClr val="accent2">
                    <a:lumMod val="50000"/>
                  </a:schemeClr>
                </a:solidFill>
                <a:latin typeface="Arial"/>
                <a:cs typeface="Arial"/>
              </a:rPr>
              <a:t>Partner Services Coordinator</a:t>
            </a:r>
          </a:p>
          <a:p>
            <a:r>
              <a:rPr lang="en-US" sz="1800">
                <a:solidFill>
                  <a:schemeClr val="accent2">
                    <a:lumMod val="50000"/>
                  </a:schemeClr>
                </a:solidFill>
                <a:latin typeface="Arial"/>
                <a:cs typeface="Arial"/>
              </a:rPr>
              <a:t>Lord Fairfax Area </a:t>
            </a:r>
            <a:r>
              <a:rPr lang="en-US" sz="1800" b="0">
                <a:solidFill>
                  <a:schemeClr val="accent2">
                    <a:lumMod val="50000"/>
                  </a:schemeClr>
                </a:solidFill>
                <a:latin typeface="Arial"/>
                <a:cs typeface="Arial"/>
              </a:rPr>
              <a:t>– Kim Johnson, 540-450-3023, kjohnson@brafb.org</a:t>
            </a:r>
            <a:br>
              <a:rPr lang="en-US" sz="1800" b="0"/>
            </a:br>
            <a:r>
              <a:rPr lang="en-US" sz="1800">
                <a:solidFill>
                  <a:schemeClr val="accent2">
                    <a:lumMod val="50000"/>
                  </a:schemeClr>
                </a:solidFill>
                <a:latin typeface="Arial"/>
                <a:cs typeface="Arial"/>
              </a:rPr>
              <a:t>Thomas Jefferson Area </a:t>
            </a:r>
            <a:r>
              <a:rPr lang="en-US" sz="1800" b="0">
                <a:solidFill>
                  <a:schemeClr val="accent2">
                    <a:lumMod val="50000"/>
                  </a:schemeClr>
                </a:solidFill>
                <a:latin typeface="Arial"/>
                <a:cs typeface="Arial"/>
              </a:rPr>
              <a:t>– Joe Kreiter, 434-220-5428, jkreiter@brafb.org</a:t>
            </a:r>
            <a:br>
              <a:rPr lang="en-US" sz="1800" b="0"/>
            </a:br>
            <a:r>
              <a:rPr lang="en-US" sz="1800">
                <a:solidFill>
                  <a:schemeClr val="accent2">
                    <a:lumMod val="50000"/>
                  </a:schemeClr>
                </a:solidFill>
                <a:latin typeface="Arial"/>
                <a:cs typeface="Arial"/>
              </a:rPr>
              <a:t>Lynchburg Area </a:t>
            </a:r>
            <a:r>
              <a:rPr lang="en-US" sz="1800" b="0">
                <a:solidFill>
                  <a:schemeClr val="accent2">
                    <a:lumMod val="50000"/>
                  </a:schemeClr>
                </a:solidFill>
                <a:latin typeface="Arial"/>
                <a:cs typeface="Arial"/>
              </a:rPr>
              <a:t>– Kristi West, 434-845-4129,  kwest@brafb.org</a:t>
            </a:r>
            <a:br>
              <a:rPr lang="en-US" sz="1800" b="0"/>
            </a:br>
            <a:r>
              <a:rPr lang="en-US" sz="1800">
                <a:solidFill>
                  <a:schemeClr val="accent2">
                    <a:lumMod val="50000"/>
                  </a:schemeClr>
                </a:solidFill>
                <a:latin typeface="Arial"/>
                <a:cs typeface="Arial"/>
              </a:rPr>
              <a:t>Shenandoah Valley Area </a:t>
            </a:r>
            <a:r>
              <a:rPr lang="en-US" sz="1800" b="0">
                <a:solidFill>
                  <a:schemeClr val="accent2">
                    <a:lumMod val="50000"/>
                  </a:schemeClr>
                </a:solidFill>
                <a:latin typeface="Arial"/>
                <a:cs typeface="Arial"/>
              </a:rPr>
              <a:t>– Robin Swecker, 540-213 8413, rswecker@brafb.org</a:t>
            </a:r>
            <a:endParaRPr lang="en-US" sz="1800">
              <a:solidFill>
                <a:schemeClr val="accent2">
                  <a:lumMod val="50000"/>
                </a:schemeClr>
              </a:solidFill>
              <a:latin typeface="Arial"/>
              <a:cs typeface="Arial"/>
            </a:endParaRPr>
          </a:p>
        </p:txBody>
      </p:sp>
      <p:sp>
        <p:nvSpPr>
          <p:cNvPr id="3" name="Title 2">
            <a:extLst>
              <a:ext uri="{FF2B5EF4-FFF2-40B4-BE49-F238E27FC236}">
                <a16:creationId xmlns:a16="http://schemas.microsoft.com/office/drawing/2014/main" id="{FB928668-14C1-4726-A5F9-33C9F6872263}"/>
              </a:ext>
            </a:extLst>
          </p:cNvPr>
          <p:cNvSpPr>
            <a:spLocks noGrp="1"/>
          </p:cNvSpPr>
          <p:nvPr>
            <p:ph type="ctrTitle"/>
          </p:nvPr>
        </p:nvSpPr>
        <p:spPr>
          <a:xfrm>
            <a:off x="230641" y="352623"/>
            <a:ext cx="5957067" cy="785432"/>
          </a:xfrm>
        </p:spPr>
        <p:txBody>
          <a:bodyPr>
            <a:normAutofit fontScale="90000"/>
          </a:bodyPr>
          <a:lstStyle/>
          <a:p>
            <a:r>
              <a:rPr lang="en-US">
                <a:latin typeface="Arial"/>
                <a:cs typeface="Arial"/>
              </a:rPr>
              <a:t>Who to Contact at the Food Bank</a:t>
            </a:r>
            <a:endParaRPr lang="en-US"/>
          </a:p>
        </p:txBody>
      </p:sp>
      <p:sp>
        <p:nvSpPr>
          <p:cNvPr id="7" name="Text Placeholder 6">
            <a:extLst>
              <a:ext uri="{FF2B5EF4-FFF2-40B4-BE49-F238E27FC236}">
                <a16:creationId xmlns:a16="http://schemas.microsoft.com/office/drawing/2014/main" id="{0691B5E3-1D13-429D-BB28-DDD1BCABFFD1}"/>
              </a:ext>
            </a:extLst>
          </p:cNvPr>
          <p:cNvSpPr>
            <a:spLocks noGrp="1"/>
          </p:cNvSpPr>
          <p:nvPr>
            <p:ph type="body" sz="quarter" idx="15"/>
          </p:nvPr>
        </p:nvSpPr>
        <p:spPr>
          <a:xfrm>
            <a:off x="230640" y="4296353"/>
            <a:ext cx="8676292" cy="1662078"/>
          </a:xfrm>
        </p:spPr>
        <p:txBody>
          <a:bodyPr vert="horz" lIns="91440" tIns="45720" rIns="91440" bIns="45720" rtlCol="0" anchor="t">
            <a:noAutofit/>
          </a:bodyPr>
          <a:lstStyle/>
          <a:p>
            <a:r>
              <a:rPr lang="en-US" sz="2800" b="1">
                <a:solidFill>
                  <a:schemeClr val="accent6"/>
                </a:solidFill>
                <a:latin typeface="Arial"/>
                <a:cs typeface="Arial"/>
              </a:rPr>
              <a:t>Need info about food availability, partner pick up, logistics, and deliveries?</a:t>
            </a:r>
            <a:br>
              <a:rPr lang="en-US" b="1"/>
            </a:br>
            <a:r>
              <a:rPr lang="en-US" b="1">
                <a:solidFill>
                  <a:schemeClr val="accent2">
                    <a:lumMod val="50000"/>
                  </a:schemeClr>
                </a:solidFill>
                <a:latin typeface="Arial"/>
                <a:cs typeface="Arial"/>
              </a:rPr>
              <a:t> </a:t>
            </a:r>
            <a:r>
              <a:rPr lang="en-US">
                <a:solidFill>
                  <a:schemeClr val="accent2">
                    <a:lumMod val="50000"/>
                  </a:schemeClr>
                </a:solidFill>
                <a:latin typeface="Arial"/>
                <a:cs typeface="Arial"/>
              </a:rPr>
              <a:t>Please </a:t>
            </a:r>
            <a:r>
              <a:rPr lang="en-US" sz="1800">
                <a:solidFill>
                  <a:schemeClr val="accent2">
                    <a:lumMod val="50000"/>
                  </a:schemeClr>
                </a:solidFill>
                <a:latin typeface="Arial"/>
                <a:cs typeface="Arial"/>
              </a:rPr>
              <a:t>contact your local </a:t>
            </a:r>
            <a:r>
              <a:rPr lang="en-US" sz="1800" b="1">
                <a:solidFill>
                  <a:schemeClr val="accent2">
                    <a:lumMod val="50000"/>
                  </a:schemeClr>
                </a:solidFill>
                <a:latin typeface="Arial"/>
                <a:cs typeface="Arial"/>
              </a:rPr>
              <a:t>Branch Manager</a:t>
            </a:r>
          </a:p>
          <a:p>
            <a:pPr>
              <a:lnSpc>
                <a:spcPct val="100000"/>
              </a:lnSpc>
            </a:pPr>
            <a:r>
              <a:rPr lang="en-US" sz="1800" b="1">
                <a:solidFill>
                  <a:schemeClr val="accent2">
                    <a:lumMod val="50000"/>
                  </a:schemeClr>
                </a:solidFill>
                <a:latin typeface="Arial"/>
                <a:cs typeface="Arial"/>
              </a:rPr>
              <a:t>Lord Fairfax Area </a:t>
            </a:r>
            <a:r>
              <a:rPr lang="en-US" sz="1800">
                <a:solidFill>
                  <a:schemeClr val="accent2">
                    <a:lumMod val="50000"/>
                  </a:schemeClr>
                </a:solidFill>
                <a:latin typeface="Arial"/>
                <a:cs typeface="Arial"/>
              </a:rPr>
              <a:t>– Jarret Tomalesky, 540-213-2113,  jtomalesky@brafb.org</a:t>
            </a:r>
            <a:br>
              <a:rPr lang="en-US" sz="1800"/>
            </a:br>
            <a:r>
              <a:rPr lang="en-US" sz="1800" b="1">
                <a:solidFill>
                  <a:schemeClr val="accent2">
                    <a:lumMod val="50000"/>
                  </a:schemeClr>
                </a:solidFill>
                <a:latin typeface="Arial"/>
                <a:cs typeface="Arial"/>
              </a:rPr>
              <a:t>Thomas Jefferson Area </a:t>
            </a:r>
            <a:r>
              <a:rPr lang="en-US" sz="1800">
                <a:solidFill>
                  <a:schemeClr val="accent2">
                    <a:lumMod val="50000"/>
                  </a:schemeClr>
                </a:solidFill>
                <a:latin typeface="Arial"/>
                <a:cs typeface="Arial"/>
              </a:rPr>
              <a:t>– Joe Caputi- 424-297-2017, jcaputi@brafb.org</a:t>
            </a:r>
            <a:br>
              <a:rPr lang="en-US" sz="1800"/>
            </a:br>
            <a:r>
              <a:rPr lang="en-US" sz="1800" b="1">
                <a:solidFill>
                  <a:schemeClr val="accent2">
                    <a:lumMod val="50000"/>
                  </a:schemeClr>
                </a:solidFill>
                <a:latin typeface="Arial"/>
                <a:cs typeface="Arial"/>
              </a:rPr>
              <a:t>Lynchburg Area </a:t>
            </a:r>
            <a:r>
              <a:rPr lang="en-US" sz="1800">
                <a:solidFill>
                  <a:schemeClr val="accent2">
                    <a:lumMod val="50000"/>
                  </a:schemeClr>
                </a:solidFill>
                <a:latin typeface="Arial"/>
                <a:cs typeface="Arial"/>
              </a:rPr>
              <a:t>– James Quade, 434-455-4908, jquade@brafb.org</a:t>
            </a:r>
            <a:br>
              <a:rPr lang="en-US" sz="1800"/>
            </a:br>
            <a:r>
              <a:rPr lang="en-US" sz="1800" b="1">
                <a:solidFill>
                  <a:schemeClr val="accent2">
                    <a:lumMod val="50000"/>
                  </a:schemeClr>
                </a:solidFill>
                <a:latin typeface="Arial"/>
                <a:cs typeface="Arial"/>
              </a:rPr>
              <a:t>Shenandoah Valley Area </a:t>
            </a:r>
            <a:r>
              <a:rPr lang="en-US" sz="1800">
                <a:solidFill>
                  <a:schemeClr val="accent2">
                    <a:lumMod val="50000"/>
                  </a:schemeClr>
                </a:solidFill>
                <a:latin typeface="Arial"/>
                <a:cs typeface="Arial"/>
              </a:rPr>
              <a:t>– Lyn Hall, 540-213-8417, lhall@brafb.org</a:t>
            </a:r>
          </a:p>
          <a:p>
            <a:endParaRPr lang="en-US" b="1"/>
          </a:p>
        </p:txBody>
      </p:sp>
      <p:sp>
        <p:nvSpPr>
          <p:cNvPr id="6" name="Text Placeholder 3">
            <a:extLst>
              <a:ext uri="{FF2B5EF4-FFF2-40B4-BE49-F238E27FC236}">
                <a16:creationId xmlns:a16="http://schemas.microsoft.com/office/drawing/2014/main" id="{0CFB9D21-3044-4133-8F53-1AC20916CD00}"/>
              </a:ext>
            </a:extLst>
          </p:cNvPr>
          <p:cNvSpPr txBox="1">
            <a:spLocks/>
          </p:cNvSpPr>
          <p:nvPr/>
        </p:nvSpPr>
        <p:spPr>
          <a:xfrm>
            <a:off x="4885065" y="2529839"/>
            <a:ext cx="3396560" cy="3453158"/>
          </a:xfrm>
          <a:prstGeom prst="rect">
            <a:avLst/>
          </a:prstGeom>
        </p:spPr>
        <p:txBody>
          <a:bodyPr vert="horz" lIns="91440" tIns="45720" rIns="91440" bIns="45720" rtlCol="0" anchor="t">
            <a:noAutofit/>
          </a:bodyPr>
          <a:lstStyle>
            <a:lvl1pPr marL="0" indent="0" algn="l" defTabSz="914400" rtl="0" eaLnBrk="1" latinLnBrk="0" hangingPunct="1">
              <a:lnSpc>
                <a:spcPts val="2440"/>
              </a:lnSpc>
              <a:spcBef>
                <a:spcPts val="1000"/>
              </a:spcBef>
              <a:spcAft>
                <a:spcPts val="0"/>
              </a:spcAft>
              <a:buFont typeface="Arial" panose="020B0604020202020204" pitchFamily="34" charset="0"/>
              <a:buNone/>
              <a:defRPr sz="1700"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a:p>
        </p:txBody>
      </p:sp>
    </p:spTree>
    <p:extLst>
      <p:ext uri="{BB962C8B-B14F-4D97-AF65-F5344CB8AC3E}">
        <p14:creationId xmlns:p14="http://schemas.microsoft.com/office/powerpoint/2010/main" val="98472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76C272-68D9-44F0-93BF-014C429D769A}"/>
              </a:ext>
            </a:extLst>
          </p:cNvPr>
          <p:cNvSpPr>
            <a:spLocks noGrp="1"/>
          </p:cNvSpPr>
          <p:nvPr>
            <p:ph type="ctrTitle"/>
          </p:nvPr>
        </p:nvSpPr>
        <p:spPr>
          <a:xfrm>
            <a:off x="289112" y="134531"/>
            <a:ext cx="6360044" cy="915336"/>
          </a:xfrm>
        </p:spPr>
        <p:txBody>
          <a:bodyPr>
            <a:noAutofit/>
          </a:bodyPr>
          <a:lstStyle/>
          <a:p>
            <a:r>
              <a:rPr lang="en-US" sz="3600"/>
              <a:t>Questions &amp; Concerns</a:t>
            </a:r>
          </a:p>
        </p:txBody>
      </p:sp>
      <p:pic>
        <p:nvPicPr>
          <p:cNvPr id="7" name="Picture 7" descr="A picture containing food, drawing&#10;&#10;Description generated with very high confidence">
            <a:extLst>
              <a:ext uri="{FF2B5EF4-FFF2-40B4-BE49-F238E27FC236}">
                <a16:creationId xmlns:a16="http://schemas.microsoft.com/office/drawing/2014/main" id="{6D0ED400-72EE-491B-98D1-D9A059C3BF4C}"/>
              </a:ext>
            </a:extLst>
          </p:cNvPr>
          <p:cNvPicPr>
            <a:picLocks noChangeAspect="1"/>
          </p:cNvPicPr>
          <p:nvPr/>
        </p:nvPicPr>
        <p:blipFill>
          <a:blip r:embed="rId2"/>
          <a:stretch>
            <a:fillRect/>
          </a:stretch>
        </p:blipFill>
        <p:spPr>
          <a:xfrm>
            <a:off x="693408" y="1891837"/>
            <a:ext cx="8050695" cy="4559915"/>
          </a:xfrm>
          <a:prstGeom prst="rect">
            <a:avLst/>
          </a:prstGeom>
          <a:ln>
            <a:noFill/>
          </a:ln>
          <a:effectLst>
            <a:softEdge rad="112500"/>
          </a:effectLst>
        </p:spPr>
      </p:pic>
    </p:spTree>
    <p:extLst>
      <p:ext uri="{BB962C8B-B14F-4D97-AF65-F5344CB8AC3E}">
        <p14:creationId xmlns:p14="http://schemas.microsoft.com/office/powerpoint/2010/main" val="3481597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89C7450E2AE94992100E79AF853A07" ma:contentTypeVersion="7" ma:contentTypeDescription="Create a new document." ma:contentTypeScope="" ma:versionID="18ad5a2b439b3705a88729d460688fa3">
  <xsd:schema xmlns:xsd="http://www.w3.org/2001/XMLSchema" xmlns:xs="http://www.w3.org/2001/XMLSchema" xmlns:p="http://schemas.microsoft.com/office/2006/metadata/properties" xmlns:ns3="95d67b5e-6de5-4b5a-9a24-4fc21907fd51" xmlns:ns4="7bc66e37-80dc-4bca-abf3-1bc2ba0855ea" targetNamespace="http://schemas.microsoft.com/office/2006/metadata/properties" ma:root="true" ma:fieldsID="f60d3db716107fae55714cb9a14071ec" ns3:_="" ns4:_="">
    <xsd:import namespace="95d67b5e-6de5-4b5a-9a24-4fc21907fd51"/>
    <xsd:import namespace="7bc66e37-80dc-4bca-abf3-1bc2ba0855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67b5e-6de5-4b5a-9a24-4fc21907f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c66e37-80dc-4bca-abf3-1bc2ba0855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F021B2-C0AB-4E18-B76C-D50F37F1F19F}">
  <ds:schemaRefs>
    <ds:schemaRef ds:uri="http://schemas.microsoft.com/sharepoint/v3/contenttype/forms"/>
  </ds:schemaRefs>
</ds:datastoreItem>
</file>

<file path=customXml/itemProps2.xml><?xml version="1.0" encoding="utf-8"?>
<ds:datastoreItem xmlns:ds="http://schemas.openxmlformats.org/officeDocument/2006/customXml" ds:itemID="{EFA2F808-E736-4C43-85CB-7D11F74A76F7}">
  <ds:schemaRefs>
    <ds:schemaRef ds:uri="7bc66e37-80dc-4bca-abf3-1bc2ba0855ea"/>
    <ds:schemaRef ds:uri="95d67b5e-6de5-4b5a-9a24-4fc21907f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47F56E-4886-441B-865C-66C663300C17}">
  <ds:schemaRefs>
    <ds:schemaRef ds:uri="7bc66e37-80dc-4bca-abf3-1bc2ba0855ea"/>
    <ds:schemaRef ds:uri="95d67b5e-6de5-4b5a-9a24-4fc21907f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10</Slides>
  <Notes>5</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COVID-19 - Safely Sustaining Food Assistance Services</vt:lpstr>
      <vt:lpstr>Stay Updated With Reliable Info</vt:lpstr>
      <vt:lpstr>Maintaining a Safe Pantry Environment</vt:lpstr>
      <vt:lpstr>Keeping Your Volunteers Safe</vt:lpstr>
      <vt:lpstr>New Precautions for TEFAP and CSFP</vt:lpstr>
      <vt:lpstr>Contingency Planning for Your Pantry or Program</vt:lpstr>
      <vt:lpstr>Food Distribution Ideas That Limit Interaction</vt:lpstr>
      <vt:lpstr>Who to Contact at the Food Bank</vt:lpstr>
      <vt:lpstr>Questions &amp; Concerns</vt:lpstr>
      <vt:lpstr>We’re in this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&amp; Sustaining Food Assistance Services</dc:title>
  <dc:creator>Tyler Herman</dc:creator>
  <cp:revision>1</cp:revision>
  <dcterms:created xsi:type="dcterms:W3CDTF">2020-03-13T17:00:51Z</dcterms:created>
  <dcterms:modified xsi:type="dcterms:W3CDTF">2020-03-16T15:41:27Z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0x010100E789C7450E2AE94992100E79AF853A07</vt:lpwstr>
  </property>
</Properties>
</file>