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2F7DD-3DE2-49C2-A4B1-B543BFE9B4E8}" v="33" dt="2023-06-20T15:38:29.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ilmer" userId="2a75d095-e5c7-4855-b15f-64f23e0ce030" providerId="ADAL" clId="{07A2F7DD-3DE2-49C2-A4B1-B543BFE9B4E8}"/>
    <pc:docChg chg="custSel addSld modSld modMainMaster">
      <pc:chgData name="Andy Gilmer" userId="2a75d095-e5c7-4855-b15f-64f23e0ce030" providerId="ADAL" clId="{07A2F7DD-3DE2-49C2-A4B1-B543BFE9B4E8}" dt="2023-06-29T14:19:40.602" v="1621" actId="20577"/>
      <pc:docMkLst>
        <pc:docMk/>
      </pc:docMkLst>
      <pc:sldChg chg="addSp delSp modSp mod modTransition">
        <pc:chgData name="Andy Gilmer" userId="2a75d095-e5c7-4855-b15f-64f23e0ce030" providerId="ADAL" clId="{07A2F7DD-3DE2-49C2-A4B1-B543BFE9B4E8}" dt="2023-06-29T14:17:07.835" v="1445" actId="20577"/>
        <pc:sldMkLst>
          <pc:docMk/>
          <pc:sldMk cId="1152996832" sldId="256"/>
        </pc:sldMkLst>
        <pc:spChg chg="mod">
          <ac:chgData name="Andy Gilmer" userId="2a75d095-e5c7-4855-b15f-64f23e0ce030" providerId="ADAL" clId="{07A2F7DD-3DE2-49C2-A4B1-B543BFE9B4E8}" dt="2023-06-29T14:17:07.835" v="1445" actId="20577"/>
          <ac:spMkLst>
            <pc:docMk/>
            <pc:sldMk cId="1152996832" sldId="256"/>
            <ac:spMk id="2" creationId="{1FCBC1AB-FC4B-89FE-0BD3-9229130AE6AE}"/>
          </ac:spMkLst>
        </pc:spChg>
        <pc:spChg chg="del">
          <ac:chgData name="Andy Gilmer" userId="2a75d095-e5c7-4855-b15f-64f23e0ce030" providerId="ADAL" clId="{07A2F7DD-3DE2-49C2-A4B1-B543BFE9B4E8}" dt="2023-06-20T14:25:09.521" v="26" actId="478"/>
          <ac:spMkLst>
            <pc:docMk/>
            <pc:sldMk cId="1152996832" sldId="256"/>
            <ac:spMk id="3" creationId="{76F8699E-9FB1-6EDA-9023-4BC3ABEF73B3}"/>
          </ac:spMkLst>
        </pc:spChg>
        <pc:spChg chg="add del mod">
          <ac:chgData name="Andy Gilmer" userId="2a75d095-e5c7-4855-b15f-64f23e0ce030" providerId="ADAL" clId="{07A2F7DD-3DE2-49C2-A4B1-B543BFE9B4E8}" dt="2023-06-20T14:24:56.449" v="6" actId="478"/>
          <ac:spMkLst>
            <pc:docMk/>
            <pc:sldMk cId="1152996832" sldId="256"/>
            <ac:spMk id="4" creationId="{5CE23792-E11B-B396-8C59-919E7DB48CCA}"/>
          </ac:spMkLst>
        </pc:spChg>
      </pc:sldChg>
      <pc:sldChg chg="delSp modSp mod modTransition delAnim">
        <pc:chgData name="Andy Gilmer" userId="2a75d095-e5c7-4855-b15f-64f23e0ce030" providerId="ADAL" clId="{07A2F7DD-3DE2-49C2-A4B1-B543BFE9B4E8}" dt="2023-06-20T15:38:29.871" v="797"/>
        <pc:sldMkLst>
          <pc:docMk/>
          <pc:sldMk cId="3771085448" sldId="299"/>
        </pc:sldMkLst>
        <pc:spChg chg="del">
          <ac:chgData name="Andy Gilmer" userId="2a75d095-e5c7-4855-b15f-64f23e0ce030" providerId="ADAL" clId="{07A2F7DD-3DE2-49C2-A4B1-B543BFE9B4E8}" dt="2023-06-20T14:23:43.394" v="2" actId="478"/>
          <ac:spMkLst>
            <pc:docMk/>
            <pc:sldMk cId="3771085448" sldId="299"/>
            <ac:spMk id="2" creationId="{BD13C54D-1FFD-2641-8E85-096F0836CA77}"/>
          </ac:spMkLst>
        </pc:spChg>
        <pc:spChg chg="del">
          <ac:chgData name="Andy Gilmer" userId="2a75d095-e5c7-4855-b15f-64f23e0ce030" providerId="ADAL" clId="{07A2F7DD-3DE2-49C2-A4B1-B543BFE9B4E8}" dt="2023-06-20T14:23:46.730" v="4" actId="478"/>
          <ac:spMkLst>
            <pc:docMk/>
            <pc:sldMk cId="3771085448" sldId="299"/>
            <ac:spMk id="5" creationId="{00F2657B-2E27-6054-D8EE-6325BCFD0956}"/>
          </ac:spMkLst>
        </pc:spChg>
        <pc:spChg chg="del">
          <ac:chgData name="Andy Gilmer" userId="2a75d095-e5c7-4855-b15f-64f23e0ce030" providerId="ADAL" clId="{07A2F7DD-3DE2-49C2-A4B1-B543BFE9B4E8}" dt="2023-06-20T14:23:42.465" v="1" actId="478"/>
          <ac:spMkLst>
            <pc:docMk/>
            <pc:sldMk cId="3771085448" sldId="299"/>
            <ac:spMk id="11" creationId="{710313E7-357A-E4CF-8A9A-5D1C0C504E56}"/>
          </ac:spMkLst>
        </pc:spChg>
        <pc:spChg chg="del">
          <ac:chgData name="Andy Gilmer" userId="2a75d095-e5c7-4855-b15f-64f23e0ce030" providerId="ADAL" clId="{07A2F7DD-3DE2-49C2-A4B1-B543BFE9B4E8}" dt="2023-06-20T14:23:41.100" v="0" actId="478"/>
          <ac:spMkLst>
            <pc:docMk/>
            <pc:sldMk cId="3771085448" sldId="299"/>
            <ac:spMk id="16" creationId="{16773FEC-62FF-DE1F-BB4C-D8A39924DD40}"/>
          </ac:spMkLst>
        </pc:spChg>
        <pc:spChg chg="mod">
          <ac:chgData name="Andy Gilmer" userId="2a75d095-e5c7-4855-b15f-64f23e0ce030" providerId="ADAL" clId="{07A2F7DD-3DE2-49C2-A4B1-B543BFE9B4E8}" dt="2023-06-20T14:28:00.946" v="42" actId="255"/>
          <ac:spMkLst>
            <pc:docMk/>
            <pc:sldMk cId="3771085448" sldId="299"/>
            <ac:spMk id="21" creationId="{C0D375E1-B231-1447-8F9C-FF41F91E65D5}"/>
          </ac:spMkLst>
        </pc:spChg>
        <pc:grpChg chg="del">
          <ac:chgData name="Andy Gilmer" userId="2a75d095-e5c7-4855-b15f-64f23e0ce030" providerId="ADAL" clId="{07A2F7DD-3DE2-49C2-A4B1-B543BFE9B4E8}" dt="2023-06-20T14:23:44.776" v="3" actId="478"/>
          <ac:grpSpMkLst>
            <pc:docMk/>
            <pc:sldMk cId="3771085448" sldId="299"/>
            <ac:grpSpMk id="14" creationId="{16031C14-02E9-952B-057D-56CED0E2E831}"/>
          </ac:grpSpMkLst>
        </pc:grpChg>
        <pc:grpChg chg="del">
          <ac:chgData name="Andy Gilmer" userId="2a75d095-e5c7-4855-b15f-64f23e0ce030" providerId="ADAL" clId="{07A2F7DD-3DE2-49C2-A4B1-B543BFE9B4E8}" dt="2023-06-20T14:25:18.832" v="27" actId="478"/>
          <ac:grpSpMkLst>
            <pc:docMk/>
            <pc:sldMk cId="3771085448" sldId="299"/>
            <ac:grpSpMk id="15" creationId="{8550CC40-A192-45AF-237C-7F23757A8267}"/>
          </ac:grpSpMkLst>
        </pc:grpChg>
        <pc:grpChg chg="mod">
          <ac:chgData name="Andy Gilmer" userId="2a75d095-e5c7-4855-b15f-64f23e0ce030" providerId="ADAL" clId="{07A2F7DD-3DE2-49C2-A4B1-B543BFE9B4E8}" dt="2023-06-20T14:26:06.182" v="34" actId="1076"/>
          <ac:grpSpMkLst>
            <pc:docMk/>
            <pc:sldMk cId="3771085448" sldId="299"/>
            <ac:grpSpMk id="22" creationId="{D8F67B5D-D5AF-879A-DD4C-8FF6EA3245E5}"/>
          </ac:grpSpMkLst>
        </pc:grpChg>
        <pc:cxnChg chg="del">
          <ac:chgData name="Andy Gilmer" userId="2a75d095-e5c7-4855-b15f-64f23e0ce030" providerId="ADAL" clId="{07A2F7DD-3DE2-49C2-A4B1-B543BFE9B4E8}" dt="2023-06-20T14:25:46.466" v="31" actId="478"/>
          <ac:cxnSpMkLst>
            <pc:docMk/>
            <pc:sldMk cId="3771085448" sldId="299"/>
            <ac:cxnSpMk id="19" creationId="{939C5854-DA41-783A-0EC2-9E855E9B40A5}"/>
          </ac:cxnSpMkLst>
        </pc:cxnChg>
      </pc:sldChg>
      <pc:sldChg chg="addSp delSp modSp add mod modTransition">
        <pc:chgData name="Andy Gilmer" userId="2a75d095-e5c7-4855-b15f-64f23e0ce030" providerId="ADAL" clId="{07A2F7DD-3DE2-49C2-A4B1-B543BFE9B4E8}" dt="2023-06-20T15:38:29.871" v="797"/>
        <pc:sldMkLst>
          <pc:docMk/>
          <pc:sldMk cId="2997892967" sldId="300"/>
        </pc:sldMkLst>
        <pc:spChg chg="mod">
          <ac:chgData name="Andy Gilmer" userId="2a75d095-e5c7-4855-b15f-64f23e0ce030" providerId="ADAL" clId="{07A2F7DD-3DE2-49C2-A4B1-B543BFE9B4E8}" dt="2023-06-20T14:27:15.927" v="37"/>
          <ac:spMkLst>
            <pc:docMk/>
            <pc:sldMk cId="2997892967" sldId="300"/>
            <ac:spMk id="5" creationId="{90F29DB6-CEB0-84D9-CF74-04C572306FDD}"/>
          </ac:spMkLst>
        </pc:spChg>
        <pc:spChg chg="mod">
          <ac:chgData name="Andy Gilmer" userId="2a75d095-e5c7-4855-b15f-64f23e0ce030" providerId="ADAL" clId="{07A2F7DD-3DE2-49C2-A4B1-B543BFE9B4E8}" dt="2023-06-20T14:27:15.927" v="37"/>
          <ac:spMkLst>
            <pc:docMk/>
            <pc:sldMk cId="2997892967" sldId="300"/>
            <ac:spMk id="6" creationId="{A24E6140-6D0A-3637-0A24-0D98049B19E9}"/>
          </ac:spMkLst>
        </pc:spChg>
        <pc:spChg chg="mod">
          <ac:chgData name="Andy Gilmer" userId="2a75d095-e5c7-4855-b15f-64f23e0ce030" providerId="ADAL" clId="{07A2F7DD-3DE2-49C2-A4B1-B543BFE9B4E8}" dt="2023-06-20T14:27:42.262" v="39"/>
          <ac:spMkLst>
            <pc:docMk/>
            <pc:sldMk cId="2997892967" sldId="300"/>
            <ac:spMk id="9" creationId="{F5BC5620-032A-D682-38BE-B95A329D514D}"/>
          </ac:spMkLst>
        </pc:spChg>
        <pc:spChg chg="mod">
          <ac:chgData name="Andy Gilmer" userId="2a75d095-e5c7-4855-b15f-64f23e0ce030" providerId="ADAL" clId="{07A2F7DD-3DE2-49C2-A4B1-B543BFE9B4E8}" dt="2023-06-20T14:27:42.262" v="39"/>
          <ac:spMkLst>
            <pc:docMk/>
            <pc:sldMk cId="2997892967" sldId="300"/>
            <ac:spMk id="10" creationId="{D3AA249E-222C-21FB-3443-D409C429D142}"/>
          </ac:spMkLst>
        </pc:spChg>
        <pc:spChg chg="mod">
          <ac:chgData name="Andy Gilmer" userId="2a75d095-e5c7-4855-b15f-64f23e0ce030" providerId="ADAL" clId="{07A2F7DD-3DE2-49C2-A4B1-B543BFE9B4E8}" dt="2023-06-20T14:28:10.350" v="43" actId="255"/>
          <ac:spMkLst>
            <pc:docMk/>
            <pc:sldMk cId="2997892967" sldId="300"/>
            <ac:spMk id="21" creationId="{C0D375E1-B231-1447-8F9C-FF41F91E65D5}"/>
          </ac:spMkLst>
        </pc:spChg>
        <pc:grpChg chg="add mod">
          <ac:chgData name="Andy Gilmer" userId="2a75d095-e5c7-4855-b15f-64f23e0ce030" providerId="ADAL" clId="{07A2F7DD-3DE2-49C2-A4B1-B543BFE9B4E8}" dt="2023-06-20T14:42:27.735" v="71" actId="1076"/>
          <ac:grpSpMkLst>
            <pc:docMk/>
            <pc:sldMk cId="2997892967" sldId="300"/>
            <ac:grpSpMk id="2" creationId="{9363CD46-C3DF-6413-6E18-6E2AB9B67341}"/>
          </ac:grpSpMkLst>
        </pc:grpChg>
        <pc:grpChg chg="add mod">
          <ac:chgData name="Andy Gilmer" userId="2a75d095-e5c7-4855-b15f-64f23e0ce030" providerId="ADAL" clId="{07A2F7DD-3DE2-49C2-A4B1-B543BFE9B4E8}" dt="2023-06-20T14:42:32.423" v="72" actId="1076"/>
          <ac:grpSpMkLst>
            <pc:docMk/>
            <pc:sldMk cId="2997892967" sldId="300"/>
            <ac:grpSpMk id="7" creationId="{BACEB023-5D11-B214-1A18-DBFAE52EAD78}"/>
          </ac:grpSpMkLst>
        </pc:grpChg>
        <pc:grpChg chg="del">
          <ac:chgData name="Andy Gilmer" userId="2a75d095-e5c7-4855-b15f-64f23e0ce030" providerId="ADAL" clId="{07A2F7DD-3DE2-49C2-A4B1-B543BFE9B4E8}" dt="2023-06-20T14:27:14.451" v="36" actId="478"/>
          <ac:grpSpMkLst>
            <pc:docMk/>
            <pc:sldMk cId="2997892967" sldId="300"/>
            <ac:grpSpMk id="22" creationId="{D8F67B5D-D5AF-879A-DD4C-8FF6EA3245E5}"/>
          </ac:grpSpMkLst>
        </pc:grpChg>
        <pc:picChg chg="mod">
          <ac:chgData name="Andy Gilmer" userId="2a75d095-e5c7-4855-b15f-64f23e0ce030" providerId="ADAL" clId="{07A2F7DD-3DE2-49C2-A4B1-B543BFE9B4E8}" dt="2023-06-20T14:27:15.927" v="37"/>
          <ac:picMkLst>
            <pc:docMk/>
            <pc:sldMk cId="2997892967" sldId="300"/>
            <ac:picMk id="4" creationId="{38CDF667-5FC0-A913-A183-1F22005472B1}"/>
          </ac:picMkLst>
        </pc:picChg>
        <pc:picChg chg="mod">
          <ac:chgData name="Andy Gilmer" userId="2a75d095-e5c7-4855-b15f-64f23e0ce030" providerId="ADAL" clId="{07A2F7DD-3DE2-49C2-A4B1-B543BFE9B4E8}" dt="2023-06-20T14:27:42.262" v="39"/>
          <ac:picMkLst>
            <pc:docMk/>
            <pc:sldMk cId="2997892967" sldId="300"/>
            <ac:picMk id="8" creationId="{0CE4A512-C02A-85E0-8B64-079FFFE33A9F}"/>
          </ac:picMkLst>
        </pc:picChg>
      </pc:sldChg>
      <pc:sldChg chg="addSp delSp modSp add mod modTransition">
        <pc:chgData name="Andy Gilmer" userId="2a75d095-e5c7-4855-b15f-64f23e0ce030" providerId="ADAL" clId="{07A2F7DD-3DE2-49C2-A4B1-B543BFE9B4E8}" dt="2023-06-20T15:38:29.871" v="797"/>
        <pc:sldMkLst>
          <pc:docMk/>
          <pc:sldMk cId="2335570885" sldId="301"/>
        </pc:sldMkLst>
        <pc:spChg chg="mod">
          <ac:chgData name="Andy Gilmer" userId="2a75d095-e5c7-4855-b15f-64f23e0ce030" providerId="ADAL" clId="{07A2F7DD-3DE2-49C2-A4B1-B543BFE9B4E8}" dt="2023-06-20T14:29:27.498" v="59"/>
          <ac:spMkLst>
            <pc:docMk/>
            <pc:sldMk cId="2335570885" sldId="301"/>
            <ac:spMk id="12" creationId="{7A2D74A4-93A6-6316-858A-A01066C0175B}"/>
          </ac:spMkLst>
        </pc:spChg>
        <pc:spChg chg="mod">
          <ac:chgData name="Andy Gilmer" userId="2a75d095-e5c7-4855-b15f-64f23e0ce030" providerId="ADAL" clId="{07A2F7DD-3DE2-49C2-A4B1-B543BFE9B4E8}" dt="2023-06-20T14:29:27.498" v="59"/>
          <ac:spMkLst>
            <pc:docMk/>
            <pc:sldMk cId="2335570885" sldId="301"/>
            <ac:spMk id="13" creationId="{CCFEAD13-FD9B-6CD0-606F-7D96F6622125}"/>
          </ac:spMkLst>
        </pc:spChg>
        <pc:spChg chg="mod">
          <ac:chgData name="Andy Gilmer" userId="2a75d095-e5c7-4855-b15f-64f23e0ce030" providerId="ADAL" clId="{07A2F7DD-3DE2-49C2-A4B1-B543BFE9B4E8}" dt="2023-06-20T14:29:27.498" v="59"/>
          <ac:spMkLst>
            <pc:docMk/>
            <pc:sldMk cId="2335570885" sldId="301"/>
            <ac:spMk id="14" creationId="{334402D4-E9C5-84DC-CE51-A1EA437426D4}"/>
          </ac:spMkLst>
        </pc:spChg>
        <pc:spChg chg="mod">
          <ac:chgData name="Andy Gilmer" userId="2a75d095-e5c7-4855-b15f-64f23e0ce030" providerId="ADAL" clId="{07A2F7DD-3DE2-49C2-A4B1-B543BFE9B4E8}" dt="2023-06-20T14:29:27.498" v="59"/>
          <ac:spMkLst>
            <pc:docMk/>
            <pc:sldMk cId="2335570885" sldId="301"/>
            <ac:spMk id="15" creationId="{E6444E5B-AFC4-6C9D-C9CD-05FA8704ECA5}"/>
          </ac:spMkLst>
        </pc:spChg>
        <pc:spChg chg="mod">
          <ac:chgData name="Andy Gilmer" userId="2a75d095-e5c7-4855-b15f-64f23e0ce030" providerId="ADAL" clId="{07A2F7DD-3DE2-49C2-A4B1-B543BFE9B4E8}" dt="2023-06-20T14:29:27.498" v="59"/>
          <ac:spMkLst>
            <pc:docMk/>
            <pc:sldMk cId="2335570885" sldId="301"/>
            <ac:spMk id="16" creationId="{1D8B2226-B777-118E-BA79-7F4C0A7D1CA3}"/>
          </ac:spMkLst>
        </pc:spChg>
        <pc:spChg chg="mod">
          <ac:chgData name="Andy Gilmer" userId="2a75d095-e5c7-4855-b15f-64f23e0ce030" providerId="ADAL" clId="{07A2F7DD-3DE2-49C2-A4B1-B543BFE9B4E8}" dt="2023-06-20T14:29:27.498" v="59"/>
          <ac:spMkLst>
            <pc:docMk/>
            <pc:sldMk cId="2335570885" sldId="301"/>
            <ac:spMk id="17" creationId="{5C77E6BD-1572-F0AE-09B5-4B35CE73327E}"/>
          </ac:spMkLst>
        </pc:spChg>
        <pc:spChg chg="mod">
          <ac:chgData name="Andy Gilmer" userId="2a75d095-e5c7-4855-b15f-64f23e0ce030" providerId="ADAL" clId="{07A2F7DD-3DE2-49C2-A4B1-B543BFE9B4E8}" dt="2023-06-20T14:29:27.498" v="59"/>
          <ac:spMkLst>
            <pc:docMk/>
            <pc:sldMk cId="2335570885" sldId="301"/>
            <ac:spMk id="18" creationId="{CC131468-1937-52F7-2E93-AB2223C7A973}"/>
          </ac:spMkLst>
        </pc:spChg>
        <pc:spChg chg="mod">
          <ac:chgData name="Andy Gilmer" userId="2a75d095-e5c7-4855-b15f-64f23e0ce030" providerId="ADAL" clId="{07A2F7DD-3DE2-49C2-A4B1-B543BFE9B4E8}" dt="2023-06-20T14:29:21.893" v="58" actId="20577"/>
          <ac:spMkLst>
            <pc:docMk/>
            <pc:sldMk cId="2335570885" sldId="301"/>
            <ac:spMk id="21" creationId="{C0D375E1-B231-1447-8F9C-FF41F91E65D5}"/>
          </ac:spMkLst>
        </pc:spChg>
        <pc:grpChg chg="del">
          <ac:chgData name="Andy Gilmer" userId="2a75d095-e5c7-4855-b15f-64f23e0ce030" providerId="ADAL" clId="{07A2F7DD-3DE2-49C2-A4B1-B543BFE9B4E8}" dt="2023-06-20T14:28:31.315" v="47" actId="478"/>
          <ac:grpSpMkLst>
            <pc:docMk/>
            <pc:sldMk cId="2335570885" sldId="301"/>
            <ac:grpSpMk id="2" creationId="{9363CD46-C3DF-6413-6E18-6E2AB9B67341}"/>
          </ac:grpSpMkLst>
        </pc:grpChg>
        <pc:grpChg chg="add mod">
          <ac:chgData name="Andy Gilmer" userId="2a75d095-e5c7-4855-b15f-64f23e0ce030" providerId="ADAL" clId="{07A2F7DD-3DE2-49C2-A4B1-B543BFE9B4E8}" dt="2023-06-20T14:32:17.375" v="68" actId="1076"/>
          <ac:grpSpMkLst>
            <pc:docMk/>
            <pc:sldMk cId="2335570885" sldId="301"/>
            <ac:grpSpMk id="3" creationId="{3B716D54-EA55-B454-2402-BE2F0D23B22A}"/>
          </ac:grpSpMkLst>
        </pc:grpChg>
        <pc:grpChg chg="del">
          <ac:chgData name="Andy Gilmer" userId="2a75d095-e5c7-4855-b15f-64f23e0ce030" providerId="ADAL" clId="{07A2F7DD-3DE2-49C2-A4B1-B543BFE9B4E8}" dt="2023-06-20T14:28:31.923" v="48" actId="478"/>
          <ac:grpSpMkLst>
            <pc:docMk/>
            <pc:sldMk cId="2335570885" sldId="301"/>
            <ac:grpSpMk id="7" creationId="{BACEB023-5D11-B214-1A18-DBFAE52EAD78}"/>
          </ac:grpSpMkLst>
        </pc:grpChg>
        <pc:picChg chg="mod">
          <ac:chgData name="Andy Gilmer" userId="2a75d095-e5c7-4855-b15f-64f23e0ce030" providerId="ADAL" clId="{07A2F7DD-3DE2-49C2-A4B1-B543BFE9B4E8}" dt="2023-06-20T14:29:27.498" v="59"/>
          <ac:picMkLst>
            <pc:docMk/>
            <pc:sldMk cId="2335570885" sldId="301"/>
            <ac:picMk id="11" creationId="{99FE734D-2745-921A-22BE-63E0754EFEFD}"/>
          </ac:picMkLst>
        </pc:picChg>
      </pc:sldChg>
      <pc:sldChg chg="addSp delSp modSp add mod modTransition">
        <pc:chgData name="Andy Gilmer" userId="2a75d095-e5c7-4855-b15f-64f23e0ce030" providerId="ADAL" clId="{07A2F7DD-3DE2-49C2-A4B1-B543BFE9B4E8}" dt="2023-06-20T15:38:29.871" v="797"/>
        <pc:sldMkLst>
          <pc:docMk/>
          <pc:sldMk cId="2011583112" sldId="302"/>
        </pc:sldMkLst>
        <pc:spChg chg="mod">
          <ac:chgData name="Andy Gilmer" userId="2a75d095-e5c7-4855-b15f-64f23e0ce030" providerId="ADAL" clId="{07A2F7DD-3DE2-49C2-A4B1-B543BFE9B4E8}" dt="2023-06-20T14:31:58.152" v="64"/>
          <ac:spMkLst>
            <pc:docMk/>
            <pc:sldMk cId="2011583112" sldId="302"/>
            <ac:spMk id="5" creationId="{9F8CC23F-69F8-2A75-DDF6-1E19C85D74FA}"/>
          </ac:spMkLst>
        </pc:spChg>
        <pc:spChg chg="mod">
          <ac:chgData name="Andy Gilmer" userId="2a75d095-e5c7-4855-b15f-64f23e0ce030" providerId="ADAL" clId="{07A2F7DD-3DE2-49C2-A4B1-B543BFE9B4E8}" dt="2023-06-20T14:31:58.152" v="64"/>
          <ac:spMkLst>
            <pc:docMk/>
            <pc:sldMk cId="2011583112" sldId="302"/>
            <ac:spMk id="6" creationId="{16D08009-9593-0044-4E88-D145F8918F25}"/>
          </ac:spMkLst>
        </pc:spChg>
        <pc:spChg chg="mod">
          <ac:chgData name="Andy Gilmer" userId="2a75d095-e5c7-4855-b15f-64f23e0ce030" providerId="ADAL" clId="{07A2F7DD-3DE2-49C2-A4B1-B543BFE9B4E8}" dt="2023-06-20T14:31:58.152" v="64"/>
          <ac:spMkLst>
            <pc:docMk/>
            <pc:sldMk cId="2011583112" sldId="302"/>
            <ac:spMk id="7" creationId="{6D79CAFD-1CFC-F24B-3E9B-DCB5031493FC}"/>
          </ac:spMkLst>
        </pc:spChg>
        <pc:spChg chg="mod">
          <ac:chgData name="Andy Gilmer" userId="2a75d095-e5c7-4855-b15f-64f23e0ce030" providerId="ADAL" clId="{07A2F7DD-3DE2-49C2-A4B1-B543BFE9B4E8}" dt="2023-06-20T14:31:58.152" v="64"/>
          <ac:spMkLst>
            <pc:docMk/>
            <pc:sldMk cId="2011583112" sldId="302"/>
            <ac:spMk id="8" creationId="{5B6EECEF-1D50-F922-710E-89BD8C7B726C}"/>
          </ac:spMkLst>
        </pc:spChg>
        <pc:spChg chg="mod">
          <ac:chgData name="Andy Gilmer" userId="2a75d095-e5c7-4855-b15f-64f23e0ce030" providerId="ADAL" clId="{07A2F7DD-3DE2-49C2-A4B1-B543BFE9B4E8}" dt="2023-06-20T14:31:58.152" v="64"/>
          <ac:spMkLst>
            <pc:docMk/>
            <pc:sldMk cId="2011583112" sldId="302"/>
            <ac:spMk id="9" creationId="{87A05D8F-FFB6-AB36-6630-8A1E3C089E18}"/>
          </ac:spMkLst>
        </pc:spChg>
        <pc:grpChg chg="add mod">
          <ac:chgData name="Andy Gilmer" userId="2a75d095-e5c7-4855-b15f-64f23e0ce030" providerId="ADAL" clId="{07A2F7DD-3DE2-49C2-A4B1-B543BFE9B4E8}" dt="2023-06-20T14:32:20.623" v="69" actId="1076"/>
          <ac:grpSpMkLst>
            <pc:docMk/>
            <pc:sldMk cId="2011583112" sldId="302"/>
            <ac:grpSpMk id="2" creationId="{8F09DCDB-C70B-CC76-907A-9058EF07FB07}"/>
          </ac:grpSpMkLst>
        </pc:grpChg>
        <pc:grpChg chg="del">
          <ac:chgData name="Andy Gilmer" userId="2a75d095-e5c7-4855-b15f-64f23e0ce030" providerId="ADAL" clId="{07A2F7DD-3DE2-49C2-A4B1-B543BFE9B4E8}" dt="2023-06-20T14:31:56.741" v="63" actId="478"/>
          <ac:grpSpMkLst>
            <pc:docMk/>
            <pc:sldMk cId="2011583112" sldId="302"/>
            <ac:grpSpMk id="3" creationId="{3B716D54-EA55-B454-2402-BE2F0D23B22A}"/>
          </ac:grpSpMkLst>
        </pc:grpChg>
        <pc:picChg chg="mod">
          <ac:chgData name="Andy Gilmer" userId="2a75d095-e5c7-4855-b15f-64f23e0ce030" providerId="ADAL" clId="{07A2F7DD-3DE2-49C2-A4B1-B543BFE9B4E8}" dt="2023-06-20T14:31:58.152" v="64"/>
          <ac:picMkLst>
            <pc:docMk/>
            <pc:sldMk cId="2011583112" sldId="302"/>
            <ac:picMk id="4" creationId="{5B15ED63-EFF2-6C06-D588-DCA40D72ACDC}"/>
          </ac:picMkLst>
        </pc:picChg>
      </pc:sldChg>
      <pc:sldChg chg="addSp delSp modSp add mod modTransition">
        <pc:chgData name="Andy Gilmer" userId="2a75d095-e5c7-4855-b15f-64f23e0ce030" providerId="ADAL" clId="{07A2F7DD-3DE2-49C2-A4B1-B543BFE9B4E8}" dt="2023-06-20T15:38:29.871" v="797"/>
        <pc:sldMkLst>
          <pc:docMk/>
          <pc:sldMk cId="1108728968" sldId="303"/>
        </pc:sldMkLst>
        <pc:spChg chg="add mod">
          <ac:chgData name="Andy Gilmer" userId="2a75d095-e5c7-4855-b15f-64f23e0ce030" providerId="ADAL" clId="{07A2F7DD-3DE2-49C2-A4B1-B543BFE9B4E8}" dt="2023-06-20T14:49:08.063" v="127" actId="164"/>
          <ac:spMkLst>
            <pc:docMk/>
            <pc:sldMk cId="1108728968" sldId="303"/>
            <ac:spMk id="13" creationId="{6D060A62-AD49-18AD-2523-91DEB07F3D5D}"/>
          </ac:spMkLst>
        </pc:spChg>
        <pc:spChg chg="mod">
          <ac:chgData name="Andy Gilmer" userId="2a75d095-e5c7-4855-b15f-64f23e0ce030" providerId="ADAL" clId="{07A2F7DD-3DE2-49C2-A4B1-B543BFE9B4E8}" dt="2023-06-20T14:43:35.545" v="90" actId="20577"/>
          <ac:spMkLst>
            <pc:docMk/>
            <pc:sldMk cId="1108728968" sldId="303"/>
            <ac:spMk id="21" creationId="{C0D375E1-B231-1447-8F9C-FF41F91E65D5}"/>
          </ac:spMkLst>
        </pc:spChg>
        <pc:grpChg chg="del">
          <ac:chgData name="Andy Gilmer" userId="2a75d095-e5c7-4855-b15f-64f23e0ce030" providerId="ADAL" clId="{07A2F7DD-3DE2-49C2-A4B1-B543BFE9B4E8}" dt="2023-06-20T14:43:38.065" v="91" actId="478"/>
          <ac:grpSpMkLst>
            <pc:docMk/>
            <pc:sldMk cId="1108728968" sldId="303"/>
            <ac:grpSpMk id="2" creationId="{8F09DCDB-C70B-CC76-907A-9058EF07FB07}"/>
          </ac:grpSpMkLst>
        </pc:grpChg>
        <pc:grpChg chg="add mod">
          <ac:chgData name="Andy Gilmer" userId="2a75d095-e5c7-4855-b15f-64f23e0ce030" providerId="ADAL" clId="{07A2F7DD-3DE2-49C2-A4B1-B543BFE9B4E8}" dt="2023-06-20T14:49:08.063" v="127" actId="164"/>
          <ac:grpSpMkLst>
            <pc:docMk/>
            <pc:sldMk cId="1108728968" sldId="303"/>
            <ac:grpSpMk id="14" creationId="{545AB4E5-4C1A-B529-35DF-F24E6B635E20}"/>
          </ac:grpSpMkLst>
        </pc:grpChg>
        <pc:picChg chg="add mod">
          <ac:chgData name="Andy Gilmer" userId="2a75d095-e5c7-4855-b15f-64f23e0ce030" providerId="ADAL" clId="{07A2F7DD-3DE2-49C2-A4B1-B543BFE9B4E8}" dt="2023-06-20T14:49:08.063" v="127" actId="164"/>
          <ac:picMkLst>
            <pc:docMk/>
            <pc:sldMk cId="1108728968" sldId="303"/>
            <ac:picMk id="3" creationId="{AA3B608D-42E4-7F82-7FCF-1EEEAA2E945D}"/>
          </ac:picMkLst>
        </pc:picChg>
        <pc:picChg chg="add mod">
          <ac:chgData name="Andy Gilmer" userId="2a75d095-e5c7-4855-b15f-64f23e0ce030" providerId="ADAL" clId="{07A2F7DD-3DE2-49C2-A4B1-B543BFE9B4E8}" dt="2023-06-20T14:47:13.084" v="112" actId="1076"/>
          <ac:picMkLst>
            <pc:docMk/>
            <pc:sldMk cId="1108728968" sldId="303"/>
            <ac:picMk id="10" creationId="{09CD2FAE-2D57-3713-33C8-3593B8838436}"/>
          </ac:picMkLst>
        </pc:picChg>
        <pc:picChg chg="add mod">
          <ac:chgData name="Andy Gilmer" userId="2a75d095-e5c7-4855-b15f-64f23e0ce030" providerId="ADAL" clId="{07A2F7DD-3DE2-49C2-A4B1-B543BFE9B4E8}" dt="2023-06-20T14:47:07.105" v="111" actId="1076"/>
          <ac:picMkLst>
            <pc:docMk/>
            <pc:sldMk cId="1108728968" sldId="303"/>
            <ac:picMk id="11" creationId="{3FE81E4A-E89A-2DFC-ABAD-69DBB81DE186}"/>
          </ac:picMkLst>
        </pc:picChg>
        <pc:picChg chg="add del mod">
          <ac:chgData name="Andy Gilmer" userId="2a75d095-e5c7-4855-b15f-64f23e0ce030" providerId="ADAL" clId="{07A2F7DD-3DE2-49C2-A4B1-B543BFE9B4E8}" dt="2023-06-20T14:46:58.572" v="109" actId="478"/>
          <ac:picMkLst>
            <pc:docMk/>
            <pc:sldMk cId="1108728968" sldId="303"/>
            <ac:picMk id="12" creationId="{89C01FE9-0134-C6F7-9F5E-F9994A71A00E}"/>
          </ac:picMkLst>
        </pc:picChg>
      </pc:sldChg>
      <pc:sldChg chg="addSp delSp modSp add mod modTransition">
        <pc:chgData name="Andy Gilmer" userId="2a75d095-e5c7-4855-b15f-64f23e0ce030" providerId="ADAL" clId="{07A2F7DD-3DE2-49C2-A4B1-B543BFE9B4E8}" dt="2023-06-20T15:38:29.871" v="797"/>
        <pc:sldMkLst>
          <pc:docMk/>
          <pc:sldMk cId="3739117844" sldId="304"/>
        </pc:sldMkLst>
        <pc:spChg chg="add mod">
          <ac:chgData name="Andy Gilmer" userId="2a75d095-e5c7-4855-b15f-64f23e0ce030" providerId="ADAL" clId="{07A2F7DD-3DE2-49C2-A4B1-B543BFE9B4E8}" dt="2023-06-20T14:50:13.408" v="140" actId="164"/>
          <ac:spMkLst>
            <pc:docMk/>
            <pc:sldMk cId="3739117844" sldId="304"/>
            <ac:spMk id="5" creationId="{17562CA1-D14E-B3D8-95D0-628CFEB575A2}"/>
          </ac:spMkLst>
        </pc:spChg>
        <pc:spChg chg="add mod">
          <ac:chgData name="Andy Gilmer" userId="2a75d095-e5c7-4855-b15f-64f23e0ce030" providerId="ADAL" clId="{07A2F7DD-3DE2-49C2-A4B1-B543BFE9B4E8}" dt="2023-06-20T14:50:08.585" v="139" actId="164"/>
          <ac:spMkLst>
            <pc:docMk/>
            <pc:sldMk cId="3739117844" sldId="304"/>
            <ac:spMk id="6" creationId="{94E370C9-86FA-F2BF-31F5-6C33399D167A}"/>
          </ac:spMkLst>
        </pc:spChg>
        <pc:spChg chg="add mod">
          <ac:chgData name="Andy Gilmer" userId="2a75d095-e5c7-4855-b15f-64f23e0ce030" providerId="ADAL" clId="{07A2F7DD-3DE2-49C2-A4B1-B543BFE9B4E8}" dt="2023-06-20T14:50:04.257" v="138" actId="164"/>
          <ac:spMkLst>
            <pc:docMk/>
            <pc:sldMk cId="3739117844" sldId="304"/>
            <ac:spMk id="7" creationId="{C83AB292-226A-51ED-D1B7-B3303073246F}"/>
          </ac:spMkLst>
        </pc:spChg>
        <pc:grpChg chg="add mod">
          <ac:chgData name="Andy Gilmer" userId="2a75d095-e5c7-4855-b15f-64f23e0ce030" providerId="ADAL" clId="{07A2F7DD-3DE2-49C2-A4B1-B543BFE9B4E8}" dt="2023-06-20T14:50:04.257" v="138" actId="164"/>
          <ac:grpSpMkLst>
            <pc:docMk/>
            <pc:sldMk cId="3739117844" sldId="304"/>
            <ac:grpSpMk id="8" creationId="{848FAEE7-A427-D9F2-7218-5D00BAFDC088}"/>
          </ac:grpSpMkLst>
        </pc:grpChg>
        <pc:grpChg chg="add mod">
          <ac:chgData name="Andy Gilmer" userId="2a75d095-e5c7-4855-b15f-64f23e0ce030" providerId="ADAL" clId="{07A2F7DD-3DE2-49C2-A4B1-B543BFE9B4E8}" dt="2023-06-20T14:50:08.585" v="139" actId="164"/>
          <ac:grpSpMkLst>
            <pc:docMk/>
            <pc:sldMk cId="3739117844" sldId="304"/>
            <ac:grpSpMk id="9" creationId="{389425E7-F8A2-550C-ABB2-C84481958E6B}"/>
          </ac:grpSpMkLst>
        </pc:grpChg>
        <pc:grpChg chg="add mod">
          <ac:chgData name="Andy Gilmer" userId="2a75d095-e5c7-4855-b15f-64f23e0ce030" providerId="ADAL" clId="{07A2F7DD-3DE2-49C2-A4B1-B543BFE9B4E8}" dt="2023-06-20T14:50:13.408" v="140" actId="164"/>
          <ac:grpSpMkLst>
            <pc:docMk/>
            <pc:sldMk cId="3739117844" sldId="304"/>
            <ac:grpSpMk id="13" creationId="{953F5493-F68C-6DA1-B3ED-34B4602BDA2E}"/>
          </ac:grpSpMkLst>
        </pc:grpChg>
        <pc:picChg chg="add mod">
          <ac:chgData name="Andy Gilmer" userId="2a75d095-e5c7-4855-b15f-64f23e0ce030" providerId="ADAL" clId="{07A2F7DD-3DE2-49C2-A4B1-B543BFE9B4E8}" dt="2023-06-20T14:50:08.585" v="139" actId="164"/>
          <ac:picMkLst>
            <pc:docMk/>
            <pc:sldMk cId="3739117844" sldId="304"/>
            <ac:picMk id="2" creationId="{5298FBD2-D57E-0F6B-24A6-5CF0F7EC6EF1}"/>
          </ac:picMkLst>
        </pc:picChg>
        <pc:picChg chg="del">
          <ac:chgData name="Andy Gilmer" userId="2a75d095-e5c7-4855-b15f-64f23e0ce030" providerId="ADAL" clId="{07A2F7DD-3DE2-49C2-A4B1-B543BFE9B4E8}" dt="2023-06-20T14:45:50.468" v="98" actId="478"/>
          <ac:picMkLst>
            <pc:docMk/>
            <pc:sldMk cId="3739117844" sldId="304"/>
            <ac:picMk id="3" creationId="{AA3B608D-42E4-7F82-7FCF-1EEEAA2E945D}"/>
          </ac:picMkLst>
        </pc:picChg>
        <pc:picChg chg="add mod">
          <ac:chgData name="Andy Gilmer" userId="2a75d095-e5c7-4855-b15f-64f23e0ce030" providerId="ADAL" clId="{07A2F7DD-3DE2-49C2-A4B1-B543BFE9B4E8}" dt="2023-06-20T14:50:04.257" v="138" actId="164"/>
          <ac:picMkLst>
            <pc:docMk/>
            <pc:sldMk cId="3739117844" sldId="304"/>
            <ac:picMk id="4" creationId="{19F01360-35BE-639F-B0EC-0472142A9551}"/>
          </ac:picMkLst>
        </pc:picChg>
        <pc:picChg chg="del">
          <ac:chgData name="Andy Gilmer" userId="2a75d095-e5c7-4855-b15f-64f23e0ce030" providerId="ADAL" clId="{07A2F7DD-3DE2-49C2-A4B1-B543BFE9B4E8}" dt="2023-06-20T14:45:51.323" v="99" actId="478"/>
          <ac:picMkLst>
            <pc:docMk/>
            <pc:sldMk cId="3739117844" sldId="304"/>
            <ac:picMk id="10" creationId="{09CD2FAE-2D57-3713-33C8-3593B8838436}"/>
          </ac:picMkLst>
        </pc:picChg>
        <pc:picChg chg="del">
          <ac:chgData name="Andy Gilmer" userId="2a75d095-e5c7-4855-b15f-64f23e0ce030" providerId="ADAL" clId="{07A2F7DD-3DE2-49C2-A4B1-B543BFE9B4E8}" dt="2023-06-20T14:45:51.891" v="100" actId="478"/>
          <ac:picMkLst>
            <pc:docMk/>
            <pc:sldMk cId="3739117844" sldId="304"/>
            <ac:picMk id="11" creationId="{3FE81E4A-E89A-2DFC-ABAD-69DBB81DE186}"/>
          </ac:picMkLst>
        </pc:picChg>
        <pc:picChg chg="mod">
          <ac:chgData name="Andy Gilmer" userId="2a75d095-e5c7-4855-b15f-64f23e0ce030" providerId="ADAL" clId="{07A2F7DD-3DE2-49C2-A4B1-B543BFE9B4E8}" dt="2023-06-20T14:50:13.408" v="140" actId="164"/>
          <ac:picMkLst>
            <pc:docMk/>
            <pc:sldMk cId="3739117844" sldId="304"/>
            <ac:picMk id="12" creationId="{89C01FE9-0134-C6F7-9F5E-F9994A71A00E}"/>
          </ac:picMkLst>
        </pc:picChg>
      </pc:sldChg>
      <pc:sldChg chg="addSp delSp modSp add mod modTransition">
        <pc:chgData name="Andy Gilmer" userId="2a75d095-e5c7-4855-b15f-64f23e0ce030" providerId="ADAL" clId="{07A2F7DD-3DE2-49C2-A4B1-B543BFE9B4E8}" dt="2023-06-20T15:38:29.871" v="797"/>
        <pc:sldMkLst>
          <pc:docMk/>
          <pc:sldMk cId="3177028048" sldId="305"/>
        </pc:sldMkLst>
        <pc:spChg chg="mod">
          <ac:chgData name="Andy Gilmer" userId="2a75d095-e5c7-4855-b15f-64f23e0ce030" providerId="ADAL" clId="{07A2F7DD-3DE2-49C2-A4B1-B543BFE9B4E8}" dt="2023-06-20T14:58:58.862" v="172"/>
          <ac:spMkLst>
            <pc:docMk/>
            <pc:sldMk cId="3177028048" sldId="305"/>
            <ac:spMk id="11" creationId="{7D125951-F7C6-4462-A97B-FFCB633B8CA9}"/>
          </ac:spMkLst>
        </pc:spChg>
        <pc:spChg chg="mod">
          <ac:chgData name="Andy Gilmer" userId="2a75d095-e5c7-4855-b15f-64f23e0ce030" providerId="ADAL" clId="{07A2F7DD-3DE2-49C2-A4B1-B543BFE9B4E8}" dt="2023-06-20T14:58:49.184" v="171" actId="6549"/>
          <ac:spMkLst>
            <pc:docMk/>
            <pc:sldMk cId="3177028048" sldId="305"/>
            <ac:spMk id="21" creationId="{C0D375E1-B231-1447-8F9C-FF41F91E65D5}"/>
          </ac:spMkLst>
        </pc:spChg>
        <pc:grpChg chg="add mod">
          <ac:chgData name="Andy Gilmer" userId="2a75d095-e5c7-4855-b15f-64f23e0ce030" providerId="ADAL" clId="{07A2F7DD-3DE2-49C2-A4B1-B543BFE9B4E8}" dt="2023-06-20T14:59:29.938" v="177" actId="1076"/>
          <ac:grpSpMkLst>
            <pc:docMk/>
            <pc:sldMk cId="3177028048" sldId="305"/>
            <ac:grpSpMk id="3" creationId="{DB3F47EC-2A4E-E9A9-5D5F-1115B2414A3C}"/>
          </ac:grpSpMkLst>
        </pc:grpChg>
        <pc:grpChg chg="del">
          <ac:chgData name="Andy Gilmer" userId="2a75d095-e5c7-4855-b15f-64f23e0ce030" providerId="ADAL" clId="{07A2F7DD-3DE2-49C2-A4B1-B543BFE9B4E8}" dt="2023-06-20T14:58:17.376" v="142" actId="478"/>
          <ac:grpSpMkLst>
            <pc:docMk/>
            <pc:sldMk cId="3177028048" sldId="305"/>
            <ac:grpSpMk id="8" creationId="{848FAEE7-A427-D9F2-7218-5D00BAFDC088}"/>
          </ac:grpSpMkLst>
        </pc:grpChg>
        <pc:grpChg chg="del">
          <ac:chgData name="Andy Gilmer" userId="2a75d095-e5c7-4855-b15f-64f23e0ce030" providerId="ADAL" clId="{07A2F7DD-3DE2-49C2-A4B1-B543BFE9B4E8}" dt="2023-06-20T14:58:17.918" v="143" actId="478"/>
          <ac:grpSpMkLst>
            <pc:docMk/>
            <pc:sldMk cId="3177028048" sldId="305"/>
            <ac:grpSpMk id="9" creationId="{389425E7-F8A2-550C-ABB2-C84481958E6B}"/>
          </ac:grpSpMkLst>
        </pc:grpChg>
        <pc:grpChg chg="del">
          <ac:chgData name="Andy Gilmer" userId="2a75d095-e5c7-4855-b15f-64f23e0ce030" providerId="ADAL" clId="{07A2F7DD-3DE2-49C2-A4B1-B543BFE9B4E8}" dt="2023-06-20T14:58:18.407" v="144" actId="478"/>
          <ac:grpSpMkLst>
            <pc:docMk/>
            <pc:sldMk cId="3177028048" sldId="305"/>
            <ac:grpSpMk id="13" creationId="{953F5493-F68C-6DA1-B3ED-34B4602BDA2E}"/>
          </ac:grpSpMkLst>
        </pc:grpChg>
        <pc:picChg chg="mod">
          <ac:chgData name="Andy Gilmer" userId="2a75d095-e5c7-4855-b15f-64f23e0ce030" providerId="ADAL" clId="{07A2F7DD-3DE2-49C2-A4B1-B543BFE9B4E8}" dt="2023-06-20T14:58:58.862" v="172"/>
          <ac:picMkLst>
            <pc:docMk/>
            <pc:sldMk cId="3177028048" sldId="305"/>
            <ac:picMk id="10" creationId="{8B680AD3-5A2F-9B9D-1777-B61E5C751283}"/>
          </ac:picMkLst>
        </pc:picChg>
        <pc:picChg chg="add mod">
          <ac:chgData name="Andy Gilmer" userId="2a75d095-e5c7-4855-b15f-64f23e0ce030" providerId="ADAL" clId="{07A2F7DD-3DE2-49C2-A4B1-B543BFE9B4E8}" dt="2023-06-20T14:59:38.870" v="180" actId="1076"/>
          <ac:picMkLst>
            <pc:docMk/>
            <pc:sldMk cId="3177028048" sldId="305"/>
            <ac:picMk id="14" creationId="{2B1A4005-E403-F8E7-AD93-8137E40B6202}"/>
          </ac:picMkLst>
        </pc:picChg>
        <pc:picChg chg="add mod">
          <ac:chgData name="Andy Gilmer" userId="2a75d095-e5c7-4855-b15f-64f23e0ce030" providerId="ADAL" clId="{07A2F7DD-3DE2-49C2-A4B1-B543BFE9B4E8}" dt="2023-06-20T14:59:32.583" v="178" actId="1076"/>
          <ac:picMkLst>
            <pc:docMk/>
            <pc:sldMk cId="3177028048" sldId="305"/>
            <ac:picMk id="15" creationId="{DABB0B0E-99AC-FB71-458C-F741AD2DCA17}"/>
          </ac:picMkLst>
        </pc:picChg>
      </pc:sldChg>
      <pc:sldChg chg="addSp delSp modSp add mod modTransition">
        <pc:chgData name="Andy Gilmer" userId="2a75d095-e5c7-4855-b15f-64f23e0ce030" providerId="ADAL" clId="{07A2F7DD-3DE2-49C2-A4B1-B543BFE9B4E8}" dt="2023-06-20T15:38:29.871" v="797"/>
        <pc:sldMkLst>
          <pc:docMk/>
          <pc:sldMk cId="1698815615" sldId="306"/>
        </pc:sldMkLst>
        <pc:spChg chg="mod">
          <ac:chgData name="Andy Gilmer" userId="2a75d095-e5c7-4855-b15f-64f23e0ce030" providerId="ADAL" clId="{07A2F7DD-3DE2-49C2-A4B1-B543BFE9B4E8}" dt="2023-06-20T15:00:22.354" v="203"/>
          <ac:spMkLst>
            <pc:docMk/>
            <pc:sldMk cId="1698815615" sldId="306"/>
            <ac:spMk id="5" creationId="{10C07FFE-2C0A-7765-943F-8610D72A8511}"/>
          </ac:spMkLst>
        </pc:spChg>
        <pc:spChg chg="mod">
          <ac:chgData name="Andy Gilmer" userId="2a75d095-e5c7-4855-b15f-64f23e0ce030" providerId="ADAL" clId="{07A2F7DD-3DE2-49C2-A4B1-B543BFE9B4E8}" dt="2023-06-20T15:00:05.895" v="199" actId="20577"/>
          <ac:spMkLst>
            <pc:docMk/>
            <pc:sldMk cId="1698815615" sldId="306"/>
            <ac:spMk id="21" creationId="{C0D375E1-B231-1447-8F9C-FF41F91E65D5}"/>
          </ac:spMkLst>
        </pc:spChg>
        <pc:grpChg chg="add mod">
          <ac:chgData name="Andy Gilmer" userId="2a75d095-e5c7-4855-b15f-64f23e0ce030" providerId="ADAL" clId="{07A2F7DD-3DE2-49C2-A4B1-B543BFE9B4E8}" dt="2023-06-20T15:05:19.063" v="216" actId="1076"/>
          <ac:grpSpMkLst>
            <pc:docMk/>
            <pc:sldMk cId="1698815615" sldId="306"/>
            <ac:grpSpMk id="2" creationId="{A5174C42-CADF-7863-67CD-45E56C6C68A5}"/>
          </ac:grpSpMkLst>
        </pc:grpChg>
        <pc:grpChg chg="del">
          <ac:chgData name="Andy Gilmer" userId="2a75d095-e5c7-4855-b15f-64f23e0ce030" providerId="ADAL" clId="{07A2F7DD-3DE2-49C2-A4B1-B543BFE9B4E8}" dt="2023-06-20T15:00:08.536" v="200" actId="478"/>
          <ac:grpSpMkLst>
            <pc:docMk/>
            <pc:sldMk cId="1698815615" sldId="306"/>
            <ac:grpSpMk id="3" creationId="{DB3F47EC-2A4E-E9A9-5D5F-1115B2414A3C}"/>
          </ac:grpSpMkLst>
        </pc:grpChg>
        <pc:picChg chg="mod">
          <ac:chgData name="Andy Gilmer" userId="2a75d095-e5c7-4855-b15f-64f23e0ce030" providerId="ADAL" clId="{07A2F7DD-3DE2-49C2-A4B1-B543BFE9B4E8}" dt="2023-06-20T15:00:22.354" v="203"/>
          <ac:picMkLst>
            <pc:docMk/>
            <pc:sldMk cId="1698815615" sldId="306"/>
            <ac:picMk id="4" creationId="{9E656E31-6215-C25C-3082-B07113D15CCA}"/>
          </ac:picMkLst>
        </pc:picChg>
        <pc:picChg chg="add del mod">
          <ac:chgData name="Andy Gilmer" userId="2a75d095-e5c7-4855-b15f-64f23e0ce030" providerId="ADAL" clId="{07A2F7DD-3DE2-49C2-A4B1-B543BFE9B4E8}" dt="2023-06-20T15:04:49.885" v="210" actId="478"/>
          <ac:picMkLst>
            <pc:docMk/>
            <pc:sldMk cId="1698815615" sldId="306"/>
            <ac:picMk id="6" creationId="{733C0A3E-A8EF-AAC5-CD09-3901EBDB471E}"/>
          </ac:picMkLst>
        </pc:picChg>
        <pc:picChg chg="del">
          <ac:chgData name="Andy Gilmer" userId="2a75d095-e5c7-4855-b15f-64f23e0ce030" providerId="ADAL" clId="{07A2F7DD-3DE2-49C2-A4B1-B543BFE9B4E8}" dt="2023-06-20T15:00:09.167" v="201" actId="478"/>
          <ac:picMkLst>
            <pc:docMk/>
            <pc:sldMk cId="1698815615" sldId="306"/>
            <ac:picMk id="14" creationId="{2B1A4005-E403-F8E7-AD93-8137E40B6202}"/>
          </ac:picMkLst>
        </pc:picChg>
        <pc:picChg chg="del">
          <ac:chgData name="Andy Gilmer" userId="2a75d095-e5c7-4855-b15f-64f23e0ce030" providerId="ADAL" clId="{07A2F7DD-3DE2-49C2-A4B1-B543BFE9B4E8}" dt="2023-06-20T15:00:09.621" v="202" actId="478"/>
          <ac:picMkLst>
            <pc:docMk/>
            <pc:sldMk cId="1698815615" sldId="306"/>
            <ac:picMk id="15" creationId="{DABB0B0E-99AC-FB71-458C-F741AD2DCA17}"/>
          </ac:picMkLst>
        </pc:picChg>
      </pc:sldChg>
      <pc:sldChg chg="delSp modSp add mod modTransition">
        <pc:chgData name="Andy Gilmer" userId="2a75d095-e5c7-4855-b15f-64f23e0ce030" providerId="ADAL" clId="{07A2F7DD-3DE2-49C2-A4B1-B543BFE9B4E8}" dt="2023-06-20T15:38:29.871" v="797"/>
        <pc:sldMkLst>
          <pc:docMk/>
          <pc:sldMk cId="1410070627" sldId="307"/>
        </pc:sldMkLst>
        <pc:grpChg chg="del">
          <ac:chgData name="Andy Gilmer" userId="2a75d095-e5c7-4855-b15f-64f23e0ce030" providerId="ADAL" clId="{07A2F7DD-3DE2-49C2-A4B1-B543BFE9B4E8}" dt="2023-06-20T15:04:47.444" v="209" actId="478"/>
          <ac:grpSpMkLst>
            <pc:docMk/>
            <pc:sldMk cId="1410070627" sldId="307"/>
            <ac:grpSpMk id="2" creationId="{A5174C42-CADF-7863-67CD-45E56C6C68A5}"/>
          </ac:grpSpMkLst>
        </pc:grpChg>
        <pc:picChg chg="mod">
          <ac:chgData name="Andy Gilmer" userId="2a75d095-e5c7-4855-b15f-64f23e0ce030" providerId="ADAL" clId="{07A2F7DD-3DE2-49C2-A4B1-B543BFE9B4E8}" dt="2023-06-20T15:05:08.116" v="213" actId="1076"/>
          <ac:picMkLst>
            <pc:docMk/>
            <pc:sldMk cId="1410070627" sldId="307"/>
            <ac:picMk id="6" creationId="{733C0A3E-A8EF-AAC5-CD09-3901EBDB471E}"/>
          </ac:picMkLst>
        </pc:picChg>
      </pc:sldChg>
      <pc:sldChg chg="addSp delSp modSp add mod modTransition">
        <pc:chgData name="Andy Gilmer" userId="2a75d095-e5c7-4855-b15f-64f23e0ce030" providerId="ADAL" clId="{07A2F7DD-3DE2-49C2-A4B1-B543BFE9B4E8}" dt="2023-06-20T15:38:29.871" v="797"/>
        <pc:sldMkLst>
          <pc:docMk/>
          <pc:sldMk cId="2620376660" sldId="308"/>
        </pc:sldMkLst>
        <pc:spChg chg="mod">
          <ac:chgData name="Andy Gilmer" userId="2a75d095-e5c7-4855-b15f-64f23e0ce030" providerId="ADAL" clId="{07A2F7DD-3DE2-49C2-A4B1-B543BFE9B4E8}" dt="2023-06-20T15:05:57.922" v="240"/>
          <ac:spMkLst>
            <pc:docMk/>
            <pc:sldMk cId="2620376660" sldId="308"/>
            <ac:spMk id="4" creationId="{5A2D4A98-A028-F177-C719-5388EF99FB64}"/>
          </ac:spMkLst>
        </pc:spChg>
        <pc:spChg chg="mod">
          <ac:chgData name="Andy Gilmer" userId="2a75d095-e5c7-4855-b15f-64f23e0ce030" providerId="ADAL" clId="{07A2F7DD-3DE2-49C2-A4B1-B543BFE9B4E8}" dt="2023-06-20T15:05:41.472" v="239" actId="20577"/>
          <ac:spMkLst>
            <pc:docMk/>
            <pc:sldMk cId="2620376660" sldId="308"/>
            <ac:spMk id="21" creationId="{C0D375E1-B231-1447-8F9C-FF41F91E65D5}"/>
          </ac:spMkLst>
        </pc:spChg>
        <pc:grpChg chg="add mod">
          <ac:chgData name="Andy Gilmer" userId="2a75d095-e5c7-4855-b15f-64f23e0ce030" providerId="ADAL" clId="{07A2F7DD-3DE2-49C2-A4B1-B543BFE9B4E8}" dt="2023-06-20T15:06:20.241" v="245" actId="1076"/>
          <ac:grpSpMkLst>
            <pc:docMk/>
            <pc:sldMk cId="2620376660" sldId="308"/>
            <ac:grpSpMk id="2" creationId="{5084E9ED-6B86-83C4-9909-A54F1520EE40}"/>
          </ac:grpSpMkLst>
        </pc:grpChg>
        <pc:picChg chg="mod">
          <ac:chgData name="Andy Gilmer" userId="2a75d095-e5c7-4855-b15f-64f23e0ce030" providerId="ADAL" clId="{07A2F7DD-3DE2-49C2-A4B1-B543BFE9B4E8}" dt="2023-06-20T15:05:57.922" v="240"/>
          <ac:picMkLst>
            <pc:docMk/>
            <pc:sldMk cId="2620376660" sldId="308"/>
            <ac:picMk id="3" creationId="{AE349A10-FBAD-8C54-58EB-3B0CBC2B708F}"/>
          </ac:picMkLst>
        </pc:picChg>
        <pc:picChg chg="del">
          <ac:chgData name="Andy Gilmer" userId="2a75d095-e5c7-4855-b15f-64f23e0ce030" providerId="ADAL" clId="{07A2F7DD-3DE2-49C2-A4B1-B543BFE9B4E8}" dt="2023-06-20T15:05:25.040" v="218" actId="478"/>
          <ac:picMkLst>
            <pc:docMk/>
            <pc:sldMk cId="2620376660" sldId="308"/>
            <ac:picMk id="6" creationId="{733C0A3E-A8EF-AAC5-CD09-3901EBDB471E}"/>
          </ac:picMkLst>
        </pc:picChg>
      </pc:sldChg>
      <pc:sldChg chg="addSp delSp modSp add mod modTransition">
        <pc:chgData name="Andy Gilmer" userId="2a75d095-e5c7-4855-b15f-64f23e0ce030" providerId="ADAL" clId="{07A2F7DD-3DE2-49C2-A4B1-B543BFE9B4E8}" dt="2023-06-20T15:38:29.871" v="797"/>
        <pc:sldMkLst>
          <pc:docMk/>
          <pc:sldMk cId="2756550174" sldId="309"/>
        </pc:sldMkLst>
        <pc:spChg chg="mod">
          <ac:chgData name="Andy Gilmer" userId="2a75d095-e5c7-4855-b15f-64f23e0ce030" providerId="ADAL" clId="{07A2F7DD-3DE2-49C2-A4B1-B543BFE9B4E8}" dt="2023-06-20T15:24:23.202" v="513" actId="6549"/>
          <ac:spMkLst>
            <pc:docMk/>
            <pc:sldMk cId="2756550174" sldId="309"/>
            <ac:spMk id="21" creationId="{C0D375E1-B231-1447-8F9C-FF41F91E65D5}"/>
          </ac:spMkLst>
        </pc:spChg>
        <pc:grpChg chg="del">
          <ac:chgData name="Andy Gilmer" userId="2a75d095-e5c7-4855-b15f-64f23e0ce030" providerId="ADAL" clId="{07A2F7DD-3DE2-49C2-A4B1-B543BFE9B4E8}" dt="2023-06-20T15:07:22.171" v="247" actId="478"/>
          <ac:grpSpMkLst>
            <pc:docMk/>
            <pc:sldMk cId="2756550174" sldId="309"/>
            <ac:grpSpMk id="2" creationId="{5084E9ED-6B86-83C4-9909-A54F1520EE40}"/>
          </ac:grpSpMkLst>
        </pc:grpChg>
        <pc:grpChg chg="add mod">
          <ac:chgData name="Andy Gilmer" userId="2a75d095-e5c7-4855-b15f-64f23e0ce030" providerId="ADAL" clId="{07A2F7DD-3DE2-49C2-A4B1-B543BFE9B4E8}" dt="2023-06-20T15:07:52.595" v="266" actId="1076"/>
          <ac:grpSpMkLst>
            <pc:docMk/>
            <pc:sldMk cId="2756550174" sldId="309"/>
            <ac:grpSpMk id="5" creationId="{9C2D9303-653C-0D98-F1DB-3622A8246FC5}"/>
          </ac:grpSpMkLst>
        </pc:grpChg>
        <pc:picChg chg="mod">
          <ac:chgData name="Andy Gilmer" userId="2a75d095-e5c7-4855-b15f-64f23e0ce030" providerId="ADAL" clId="{07A2F7DD-3DE2-49C2-A4B1-B543BFE9B4E8}" dt="2023-06-20T15:07:44.174" v="263"/>
          <ac:picMkLst>
            <pc:docMk/>
            <pc:sldMk cId="2756550174" sldId="309"/>
            <ac:picMk id="6" creationId="{2E8D5E88-8C02-4915-4EE5-3CD8A44ABF8B}"/>
          </ac:picMkLst>
        </pc:picChg>
        <pc:picChg chg="mod">
          <ac:chgData name="Andy Gilmer" userId="2a75d095-e5c7-4855-b15f-64f23e0ce030" providerId="ADAL" clId="{07A2F7DD-3DE2-49C2-A4B1-B543BFE9B4E8}" dt="2023-06-20T15:07:44.174" v="263"/>
          <ac:picMkLst>
            <pc:docMk/>
            <pc:sldMk cId="2756550174" sldId="309"/>
            <ac:picMk id="7" creationId="{D01D13E4-C382-0E0E-181C-0B56D7A6B81D}"/>
          </ac:picMkLst>
        </pc:picChg>
        <pc:picChg chg="mod">
          <ac:chgData name="Andy Gilmer" userId="2a75d095-e5c7-4855-b15f-64f23e0ce030" providerId="ADAL" clId="{07A2F7DD-3DE2-49C2-A4B1-B543BFE9B4E8}" dt="2023-06-20T15:07:44.174" v="263"/>
          <ac:picMkLst>
            <pc:docMk/>
            <pc:sldMk cId="2756550174" sldId="309"/>
            <ac:picMk id="8" creationId="{393D3E0E-DDD3-FFBB-5224-89AAC323D036}"/>
          </ac:picMkLst>
        </pc:picChg>
      </pc:sldChg>
      <pc:sldChg chg="addSp delSp modSp add mod modTransition">
        <pc:chgData name="Andy Gilmer" userId="2a75d095-e5c7-4855-b15f-64f23e0ce030" providerId="ADAL" clId="{07A2F7DD-3DE2-49C2-A4B1-B543BFE9B4E8}" dt="2023-06-20T15:38:29.871" v="797"/>
        <pc:sldMkLst>
          <pc:docMk/>
          <pc:sldMk cId="1834317361" sldId="310"/>
        </pc:sldMkLst>
        <pc:spChg chg="mod">
          <ac:chgData name="Andy Gilmer" userId="2a75d095-e5c7-4855-b15f-64f23e0ce030" providerId="ADAL" clId="{07A2F7DD-3DE2-49C2-A4B1-B543BFE9B4E8}" dt="2023-06-20T15:08:30.479" v="297" actId="20577"/>
          <ac:spMkLst>
            <pc:docMk/>
            <pc:sldMk cId="1834317361" sldId="310"/>
            <ac:spMk id="21" creationId="{C0D375E1-B231-1447-8F9C-FF41F91E65D5}"/>
          </ac:spMkLst>
        </pc:spChg>
        <pc:grpChg chg="del">
          <ac:chgData name="Andy Gilmer" userId="2a75d095-e5c7-4855-b15f-64f23e0ce030" providerId="ADAL" clId="{07A2F7DD-3DE2-49C2-A4B1-B543BFE9B4E8}" dt="2023-06-20T15:08:07.492" v="268" actId="478"/>
          <ac:grpSpMkLst>
            <pc:docMk/>
            <pc:sldMk cId="1834317361" sldId="310"/>
            <ac:grpSpMk id="5" creationId="{9C2D9303-653C-0D98-F1DB-3622A8246FC5}"/>
          </ac:grpSpMkLst>
        </pc:grpChg>
        <pc:picChg chg="add mod">
          <ac:chgData name="Andy Gilmer" userId="2a75d095-e5c7-4855-b15f-64f23e0ce030" providerId="ADAL" clId="{07A2F7DD-3DE2-49C2-A4B1-B543BFE9B4E8}" dt="2023-06-20T15:08:54.414" v="302" actId="1076"/>
          <ac:picMkLst>
            <pc:docMk/>
            <pc:sldMk cId="1834317361" sldId="310"/>
            <ac:picMk id="2" creationId="{FA65A334-82F2-A9FF-C1EA-1A589862C17E}"/>
          </ac:picMkLst>
        </pc:picChg>
      </pc:sldChg>
      <pc:sldChg chg="addSp delSp modSp add mod modTransition">
        <pc:chgData name="Andy Gilmer" userId="2a75d095-e5c7-4855-b15f-64f23e0ce030" providerId="ADAL" clId="{07A2F7DD-3DE2-49C2-A4B1-B543BFE9B4E8}" dt="2023-06-20T15:38:29.871" v="797"/>
        <pc:sldMkLst>
          <pc:docMk/>
          <pc:sldMk cId="2307325469" sldId="311"/>
        </pc:sldMkLst>
        <pc:spChg chg="mod">
          <ac:chgData name="Andy Gilmer" userId="2a75d095-e5c7-4855-b15f-64f23e0ce030" providerId="ADAL" clId="{07A2F7DD-3DE2-49C2-A4B1-B543BFE9B4E8}" dt="2023-06-20T15:10:01.905" v="336"/>
          <ac:spMkLst>
            <pc:docMk/>
            <pc:sldMk cId="2307325469" sldId="311"/>
            <ac:spMk id="5" creationId="{F0ED94B5-B413-4202-178E-D4E0AEFFA173}"/>
          </ac:spMkLst>
        </pc:spChg>
        <pc:spChg chg="mod">
          <ac:chgData name="Andy Gilmer" userId="2a75d095-e5c7-4855-b15f-64f23e0ce030" providerId="ADAL" clId="{07A2F7DD-3DE2-49C2-A4B1-B543BFE9B4E8}" dt="2023-06-20T15:10:01.905" v="336"/>
          <ac:spMkLst>
            <pc:docMk/>
            <pc:sldMk cId="2307325469" sldId="311"/>
            <ac:spMk id="6" creationId="{DD05ED23-4768-903E-BC9F-E0DFF78AB343}"/>
          </ac:spMkLst>
        </pc:spChg>
        <pc:spChg chg="mod">
          <ac:chgData name="Andy Gilmer" userId="2a75d095-e5c7-4855-b15f-64f23e0ce030" providerId="ADAL" clId="{07A2F7DD-3DE2-49C2-A4B1-B543BFE9B4E8}" dt="2023-06-20T15:09:47.753" v="335" actId="20577"/>
          <ac:spMkLst>
            <pc:docMk/>
            <pc:sldMk cId="2307325469" sldId="311"/>
            <ac:spMk id="21" creationId="{C0D375E1-B231-1447-8F9C-FF41F91E65D5}"/>
          </ac:spMkLst>
        </pc:spChg>
        <pc:grpChg chg="add mod">
          <ac:chgData name="Andy Gilmer" userId="2a75d095-e5c7-4855-b15f-64f23e0ce030" providerId="ADAL" clId="{07A2F7DD-3DE2-49C2-A4B1-B543BFE9B4E8}" dt="2023-06-20T15:10:20.035" v="340" actId="1076"/>
          <ac:grpSpMkLst>
            <pc:docMk/>
            <pc:sldMk cId="2307325469" sldId="311"/>
            <ac:grpSpMk id="3" creationId="{83965E5C-6345-C066-4573-51555022D4FF}"/>
          </ac:grpSpMkLst>
        </pc:grpChg>
        <pc:picChg chg="del">
          <ac:chgData name="Andy Gilmer" userId="2a75d095-e5c7-4855-b15f-64f23e0ce030" providerId="ADAL" clId="{07A2F7DD-3DE2-49C2-A4B1-B543BFE9B4E8}" dt="2023-06-20T15:09:01.737" v="304" actId="478"/>
          <ac:picMkLst>
            <pc:docMk/>
            <pc:sldMk cId="2307325469" sldId="311"/>
            <ac:picMk id="2" creationId="{FA65A334-82F2-A9FF-C1EA-1A589862C17E}"/>
          </ac:picMkLst>
        </pc:picChg>
        <pc:picChg chg="mod">
          <ac:chgData name="Andy Gilmer" userId="2a75d095-e5c7-4855-b15f-64f23e0ce030" providerId="ADAL" clId="{07A2F7DD-3DE2-49C2-A4B1-B543BFE9B4E8}" dt="2023-06-20T15:10:01.905" v="336"/>
          <ac:picMkLst>
            <pc:docMk/>
            <pc:sldMk cId="2307325469" sldId="311"/>
            <ac:picMk id="4" creationId="{C03B254C-15A8-15A7-4037-A8055D81E3FF}"/>
          </ac:picMkLst>
        </pc:picChg>
      </pc:sldChg>
      <pc:sldChg chg="addSp delSp modSp add mod modTransition">
        <pc:chgData name="Andy Gilmer" userId="2a75d095-e5c7-4855-b15f-64f23e0ce030" providerId="ADAL" clId="{07A2F7DD-3DE2-49C2-A4B1-B543BFE9B4E8}" dt="2023-06-20T15:38:29.871" v="797"/>
        <pc:sldMkLst>
          <pc:docMk/>
          <pc:sldMk cId="318014835" sldId="312"/>
        </pc:sldMkLst>
        <pc:spChg chg="mod">
          <ac:chgData name="Andy Gilmer" userId="2a75d095-e5c7-4855-b15f-64f23e0ce030" providerId="ADAL" clId="{07A2F7DD-3DE2-49C2-A4B1-B543BFE9B4E8}" dt="2023-06-20T15:11:10.083" v="363"/>
          <ac:spMkLst>
            <pc:docMk/>
            <pc:sldMk cId="318014835" sldId="312"/>
            <ac:spMk id="8" creationId="{FF842DC2-D76A-5867-0EDB-C9CFD93C0DD3}"/>
          </ac:spMkLst>
        </pc:spChg>
        <pc:spChg chg="mod">
          <ac:chgData name="Andy Gilmer" userId="2a75d095-e5c7-4855-b15f-64f23e0ce030" providerId="ADAL" clId="{07A2F7DD-3DE2-49C2-A4B1-B543BFE9B4E8}" dt="2023-06-20T15:26:38.294" v="556" actId="20577"/>
          <ac:spMkLst>
            <pc:docMk/>
            <pc:sldMk cId="318014835" sldId="312"/>
            <ac:spMk id="21" creationId="{C0D375E1-B231-1447-8F9C-FF41F91E65D5}"/>
          </ac:spMkLst>
        </pc:spChg>
        <pc:grpChg chg="add mod">
          <ac:chgData name="Andy Gilmer" userId="2a75d095-e5c7-4855-b15f-64f23e0ce030" providerId="ADAL" clId="{07A2F7DD-3DE2-49C2-A4B1-B543BFE9B4E8}" dt="2023-06-20T15:26:34.984" v="555" actId="1076"/>
          <ac:grpSpMkLst>
            <pc:docMk/>
            <pc:sldMk cId="318014835" sldId="312"/>
            <ac:grpSpMk id="2" creationId="{0E5616E6-BA9E-427B-63AD-5C8A1EDBF321}"/>
          </ac:grpSpMkLst>
        </pc:grpChg>
        <pc:grpChg chg="del">
          <ac:chgData name="Andy Gilmer" userId="2a75d095-e5c7-4855-b15f-64f23e0ce030" providerId="ADAL" clId="{07A2F7DD-3DE2-49C2-A4B1-B543BFE9B4E8}" dt="2023-06-20T15:10:37.477" v="342" actId="478"/>
          <ac:grpSpMkLst>
            <pc:docMk/>
            <pc:sldMk cId="318014835" sldId="312"/>
            <ac:grpSpMk id="3" creationId="{83965E5C-6345-C066-4573-51555022D4FF}"/>
          </ac:grpSpMkLst>
        </pc:grpChg>
        <pc:picChg chg="mod">
          <ac:chgData name="Andy Gilmer" userId="2a75d095-e5c7-4855-b15f-64f23e0ce030" providerId="ADAL" clId="{07A2F7DD-3DE2-49C2-A4B1-B543BFE9B4E8}" dt="2023-06-20T15:11:10.083" v="363"/>
          <ac:picMkLst>
            <pc:docMk/>
            <pc:sldMk cId="318014835" sldId="312"/>
            <ac:picMk id="7" creationId="{0D309EB1-AABE-2AA6-E468-E8158D63DE7B}"/>
          </ac:picMkLst>
        </pc:picChg>
      </pc:sldChg>
      <pc:sldChg chg="addSp delSp modSp add mod modTransition">
        <pc:chgData name="Andy Gilmer" userId="2a75d095-e5c7-4855-b15f-64f23e0ce030" providerId="ADAL" clId="{07A2F7DD-3DE2-49C2-A4B1-B543BFE9B4E8}" dt="2023-06-20T15:38:29.871" v="797"/>
        <pc:sldMkLst>
          <pc:docMk/>
          <pc:sldMk cId="4083929991" sldId="313"/>
        </pc:sldMkLst>
        <pc:spChg chg="mod">
          <ac:chgData name="Andy Gilmer" userId="2a75d095-e5c7-4855-b15f-64f23e0ce030" providerId="ADAL" clId="{07A2F7DD-3DE2-49C2-A4B1-B543BFE9B4E8}" dt="2023-06-20T15:28:31.020" v="795" actId="20577"/>
          <ac:spMkLst>
            <pc:docMk/>
            <pc:sldMk cId="4083929991" sldId="313"/>
            <ac:spMk id="21" creationId="{C0D375E1-B231-1447-8F9C-FF41F91E65D5}"/>
          </ac:spMkLst>
        </pc:spChg>
        <pc:grpChg chg="del">
          <ac:chgData name="Andy Gilmer" userId="2a75d095-e5c7-4855-b15f-64f23e0ce030" providerId="ADAL" clId="{07A2F7DD-3DE2-49C2-A4B1-B543BFE9B4E8}" dt="2023-06-20T15:13:49.660" v="370" actId="478"/>
          <ac:grpSpMkLst>
            <pc:docMk/>
            <pc:sldMk cId="4083929991" sldId="313"/>
            <ac:grpSpMk id="2" creationId="{0E5616E6-BA9E-427B-63AD-5C8A1EDBF321}"/>
          </ac:grpSpMkLst>
        </pc:grpChg>
        <pc:picChg chg="add mod">
          <ac:chgData name="Andy Gilmer" userId="2a75d095-e5c7-4855-b15f-64f23e0ce030" providerId="ADAL" clId="{07A2F7DD-3DE2-49C2-A4B1-B543BFE9B4E8}" dt="2023-06-20T15:14:22.447" v="393" actId="1076"/>
          <ac:picMkLst>
            <pc:docMk/>
            <pc:sldMk cId="4083929991" sldId="313"/>
            <ac:picMk id="3" creationId="{61247B98-676C-F9C8-9AD2-D6A8D4948503}"/>
          </ac:picMkLst>
        </pc:picChg>
      </pc:sldChg>
      <pc:sldChg chg="addSp delSp modSp add mod modTransition">
        <pc:chgData name="Andy Gilmer" userId="2a75d095-e5c7-4855-b15f-64f23e0ce030" providerId="ADAL" clId="{07A2F7DD-3DE2-49C2-A4B1-B543BFE9B4E8}" dt="2023-06-20T15:38:29.871" v="797"/>
        <pc:sldMkLst>
          <pc:docMk/>
          <pc:sldMk cId="3607279273" sldId="314"/>
        </pc:sldMkLst>
        <pc:spChg chg="mod">
          <ac:chgData name="Andy Gilmer" userId="2a75d095-e5c7-4855-b15f-64f23e0ce030" providerId="ADAL" clId="{07A2F7DD-3DE2-49C2-A4B1-B543BFE9B4E8}" dt="2023-06-20T15:15:35.768" v="424"/>
          <ac:spMkLst>
            <pc:docMk/>
            <pc:sldMk cId="3607279273" sldId="314"/>
            <ac:spMk id="5" creationId="{7B090566-2CA3-2020-7713-1C92E0C21D52}"/>
          </ac:spMkLst>
        </pc:spChg>
        <pc:spChg chg="mod">
          <ac:chgData name="Andy Gilmer" userId="2a75d095-e5c7-4855-b15f-64f23e0ce030" providerId="ADAL" clId="{07A2F7DD-3DE2-49C2-A4B1-B543BFE9B4E8}" dt="2023-06-20T15:15:35.768" v="424"/>
          <ac:spMkLst>
            <pc:docMk/>
            <pc:sldMk cId="3607279273" sldId="314"/>
            <ac:spMk id="6" creationId="{FA225CA2-4EA0-380F-DAC6-5AC2BE1C3E3A}"/>
          </ac:spMkLst>
        </pc:spChg>
        <pc:spChg chg="mod">
          <ac:chgData name="Andy Gilmer" userId="2a75d095-e5c7-4855-b15f-64f23e0ce030" providerId="ADAL" clId="{07A2F7DD-3DE2-49C2-A4B1-B543BFE9B4E8}" dt="2023-06-20T15:15:35.768" v="424"/>
          <ac:spMkLst>
            <pc:docMk/>
            <pc:sldMk cId="3607279273" sldId="314"/>
            <ac:spMk id="7" creationId="{35F32F1B-A755-958C-C461-F4D23A0FFD2E}"/>
          </ac:spMkLst>
        </pc:spChg>
        <pc:spChg chg="mod">
          <ac:chgData name="Andy Gilmer" userId="2a75d095-e5c7-4855-b15f-64f23e0ce030" providerId="ADAL" clId="{07A2F7DD-3DE2-49C2-A4B1-B543BFE9B4E8}" dt="2023-06-20T15:15:35.768" v="424"/>
          <ac:spMkLst>
            <pc:docMk/>
            <pc:sldMk cId="3607279273" sldId="314"/>
            <ac:spMk id="8" creationId="{57BA9432-2933-9FF6-19EC-5887AFBD1CB6}"/>
          </ac:spMkLst>
        </pc:spChg>
        <pc:spChg chg="mod">
          <ac:chgData name="Andy Gilmer" userId="2a75d095-e5c7-4855-b15f-64f23e0ce030" providerId="ADAL" clId="{07A2F7DD-3DE2-49C2-A4B1-B543BFE9B4E8}" dt="2023-06-20T15:15:35.768" v="424"/>
          <ac:spMkLst>
            <pc:docMk/>
            <pc:sldMk cId="3607279273" sldId="314"/>
            <ac:spMk id="9" creationId="{9576A0C3-2EDC-B978-37A7-C1D4D529E9F3}"/>
          </ac:spMkLst>
        </pc:spChg>
        <pc:spChg chg="mod">
          <ac:chgData name="Andy Gilmer" userId="2a75d095-e5c7-4855-b15f-64f23e0ce030" providerId="ADAL" clId="{07A2F7DD-3DE2-49C2-A4B1-B543BFE9B4E8}" dt="2023-06-20T15:15:35.768" v="424"/>
          <ac:spMkLst>
            <pc:docMk/>
            <pc:sldMk cId="3607279273" sldId="314"/>
            <ac:spMk id="10" creationId="{D14BE660-FE31-CA30-1A40-13464184C329}"/>
          </ac:spMkLst>
        </pc:spChg>
        <pc:spChg chg="mod">
          <ac:chgData name="Andy Gilmer" userId="2a75d095-e5c7-4855-b15f-64f23e0ce030" providerId="ADAL" clId="{07A2F7DD-3DE2-49C2-A4B1-B543BFE9B4E8}" dt="2023-06-20T15:15:56.722" v="426" actId="20577"/>
          <ac:spMkLst>
            <pc:docMk/>
            <pc:sldMk cId="3607279273" sldId="314"/>
            <ac:spMk id="21" creationId="{C0D375E1-B231-1447-8F9C-FF41F91E65D5}"/>
          </ac:spMkLst>
        </pc:spChg>
        <pc:grpChg chg="add mod">
          <ac:chgData name="Andy Gilmer" userId="2a75d095-e5c7-4855-b15f-64f23e0ce030" providerId="ADAL" clId="{07A2F7DD-3DE2-49C2-A4B1-B543BFE9B4E8}" dt="2023-06-20T15:15:45.807" v="425" actId="1076"/>
          <ac:grpSpMkLst>
            <pc:docMk/>
            <pc:sldMk cId="3607279273" sldId="314"/>
            <ac:grpSpMk id="2" creationId="{E33194E1-0494-E60C-402C-763412E8A62E}"/>
          </ac:grpSpMkLst>
        </pc:grpChg>
        <pc:picChg chg="del">
          <ac:chgData name="Andy Gilmer" userId="2a75d095-e5c7-4855-b15f-64f23e0ce030" providerId="ADAL" clId="{07A2F7DD-3DE2-49C2-A4B1-B543BFE9B4E8}" dt="2023-06-20T15:15:04.672" v="395" actId="478"/>
          <ac:picMkLst>
            <pc:docMk/>
            <pc:sldMk cId="3607279273" sldId="314"/>
            <ac:picMk id="3" creationId="{61247B98-676C-F9C8-9AD2-D6A8D4948503}"/>
          </ac:picMkLst>
        </pc:picChg>
        <pc:picChg chg="mod">
          <ac:chgData name="Andy Gilmer" userId="2a75d095-e5c7-4855-b15f-64f23e0ce030" providerId="ADAL" clId="{07A2F7DD-3DE2-49C2-A4B1-B543BFE9B4E8}" dt="2023-06-20T15:15:35.768" v="424"/>
          <ac:picMkLst>
            <pc:docMk/>
            <pc:sldMk cId="3607279273" sldId="314"/>
            <ac:picMk id="4" creationId="{E09CDA12-D17A-EAB0-257C-57E2B577A892}"/>
          </ac:picMkLst>
        </pc:picChg>
      </pc:sldChg>
      <pc:sldChg chg="modSp add mod">
        <pc:chgData name="Andy Gilmer" userId="2a75d095-e5c7-4855-b15f-64f23e0ce030" providerId="ADAL" clId="{07A2F7DD-3DE2-49C2-A4B1-B543BFE9B4E8}" dt="2023-06-29T14:19:40.602" v="1621" actId="20577"/>
        <pc:sldMkLst>
          <pc:docMk/>
          <pc:sldMk cId="493777" sldId="315"/>
        </pc:sldMkLst>
        <pc:spChg chg="mod">
          <ac:chgData name="Andy Gilmer" userId="2a75d095-e5c7-4855-b15f-64f23e0ce030" providerId="ADAL" clId="{07A2F7DD-3DE2-49C2-A4B1-B543BFE9B4E8}" dt="2023-06-29T14:19:40.602" v="1621" actId="20577"/>
          <ac:spMkLst>
            <pc:docMk/>
            <pc:sldMk cId="493777" sldId="315"/>
            <ac:spMk id="2" creationId="{1FCBC1AB-FC4B-89FE-0BD3-9229130AE6AE}"/>
          </ac:spMkLst>
        </pc:spChg>
      </pc:sldChg>
      <pc:sldMasterChg chg="modTransition modSldLayout">
        <pc:chgData name="Andy Gilmer" userId="2a75d095-e5c7-4855-b15f-64f23e0ce030" providerId="ADAL" clId="{07A2F7DD-3DE2-49C2-A4B1-B543BFE9B4E8}" dt="2023-06-20T15:38:29.871" v="797"/>
        <pc:sldMasterMkLst>
          <pc:docMk/>
          <pc:sldMasterMk cId="805652965" sldId="2147483648"/>
        </pc:sldMasterMkLst>
        <pc:sldLayoutChg chg="modTransition">
          <pc:chgData name="Andy Gilmer" userId="2a75d095-e5c7-4855-b15f-64f23e0ce030" providerId="ADAL" clId="{07A2F7DD-3DE2-49C2-A4B1-B543BFE9B4E8}" dt="2023-06-20T15:38:29.871" v="797"/>
          <pc:sldLayoutMkLst>
            <pc:docMk/>
            <pc:sldMasterMk cId="805652965" sldId="2147483648"/>
            <pc:sldLayoutMk cId="845595747" sldId="2147483649"/>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2483316723" sldId="2147483650"/>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2412677470" sldId="2147483651"/>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3696018058" sldId="2147483652"/>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3122045739" sldId="2147483653"/>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3227964652" sldId="2147483654"/>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3235536816" sldId="2147483655"/>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1514318654" sldId="2147483656"/>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2310904134" sldId="2147483657"/>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4113978774" sldId="2147483658"/>
          </pc:sldLayoutMkLst>
        </pc:sldLayoutChg>
        <pc:sldLayoutChg chg="modTransition">
          <pc:chgData name="Andy Gilmer" userId="2a75d095-e5c7-4855-b15f-64f23e0ce030" providerId="ADAL" clId="{07A2F7DD-3DE2-49C2-A4B1-B543BFE9B4E8}" dt="2023-06-20T15:38:29.871" v="797"/>
          <pc:sldLayoutMkLst>
            <pc:docMk/>
            <pc:sldMasterMk cId="805652965" sldId="2147483648"/>
            <pc:sldLayoutMk cId="963328554"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9A04-1973-90A3-3560-0F527BFA2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7FA1B-9D71-9C60-5EF0-7D5FB250B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414903-EA51-C767-3AB8-07583E2DDE25}"/>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5" name="Footer Placeholder 4">
            <a:extLst>
              <a:ext uri="{FF2B5EF4-FFF2-40B4-BE49-F238E27FC236}">
                <a16:creationId xmlns:a16="http://schemas.microsoft.com/office/drawing/2014/main" id="{7F837DF9-450B-D1DE-BF29-274DFD705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2A475-52B8-9AD0-FC44-2B7442798FAA}"/>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84559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3C2F-FDC1-9B5F-6C0D-6AB65B218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589CFF-98D3-413C-3EF1-C1EE45ACD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A74A1-4F7C-1EDC-86DF-B2888A3F7CB4}"/>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5" name="Footer Placeholder 4">
            <a:extLst>
              <a:ext uri="{FF2B5EF4-FFF2-40B4-BE49-F238E27FC236}">
                <a16:creationId xmlns:a16="http://schemas.microsoft.com/office/drawing/2014/main" id="{1CD32379-5082-5FAA-6E5E-6F2CC623C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F5A44-2402-A620-153E-86D7234C1AED}"/>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411397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18F5D9-416E-ECC2-8119-41ECA027A8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FC6615-76C7-B730-4721-9334D85BD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CB460-B767-53A4-C88E-F202066B4A27}"/>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5" name="Footer Placeholder 4">
            <a:extLst>
              <a:ext uri="{FF2B5EF4-FFF2-40B4-BE49-F238E27FC236}">
                <a16:creationId xmlns:a16="http://schemas.microsoft.com/office/drawing/2014/main" id="{84FC6F52-BA05-C0C2-F426-DA9634D8D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D405B-C6A3-18F2-5840-7A207AB9DF74}"/>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96332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B9D9-2EDE-B88C-FDE7-045009DBB5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6F048-F5E3-FE81-F77C-C94B2F00E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129EA-EFC0-0C73-A945-20693C5DC0CE}"/>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5" name="Footer Placeholder 4">
            <a:extLst>
              <a:ext uri="{FF2B5EF4-FFF2-40B4-BE49-F238E27FC236}">
                <a16:creationId xmlns:a16="http://schemas.microsoft.com/office/drawing/2014/main" id="{EEF7FFE5-57CA-A375-81C0-69AFE779D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8E1D2-6F71-D24C-8C80-CE1AF0C4ABA6}"/>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248331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E0-DA92-A6B4-D3E0-9175FAC125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0EF6CF-7AAC-919F-9ACF-97B5D0D41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E83D4D-3561-3A0B-2C80-186998E36BC5}"/>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5" name="Footer Placeholder 4">
            <a:extLst>
              <a:ext uri="{FF2B5EF4-FFF2-40B4-BE49-F238E27FC236}">
                <a16:creationId xmlns:a16="http://schemas.microsoft.com/office/drawing/2014/main" id="{09ABD2F5-D7EE-0599-19B3-42CA01CE0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F5B1D-2A59-F859-3D6D-7A2252365882}"/>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24126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050-1301-0E66-C864-B7492D026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7CDAF-F6C3-1634-AABA-A63B4FF71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44FBE9-A53D-3607-5907-02666C789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D6CB0-1674-B9B9-D568-13CF8C9D2776}"/>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6" name="Footer Placeholder 5">
            <a:extLst>
              <a:ext uri="{FF2B5EF4-FFF2-40B4-BE49-F238E27FC236}">
                <a16:creationId xmlns:a16="http://schemas.microsoft.com/office/drawing/2014/main" id="{4B4916AF-E649-41B2-8761-3E87FFF4F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00E61-4B80-9516-D84A-D9A033FDE346}"/>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69601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A9A9-9741-DD43-DF78-4F08A653AE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486AF6-B0AB-D099-3023-FFE8AABA24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047D0-92DC-002B-6764-31B7F86666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06F2A-509B-0A30-4F30-AE2A5B9A9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AE6F3-7B86-3F26-E32E-F15E40C06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2D0F1-06C2-0322-8A3D-8505D9532CAE}"/>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8" name="Footer Placeholder 7">
            <a:extLst>
              <a:ext uri="{FF2B5EF4-FFF2-40B4-BE49-F238E27FC236}">
                <a16:creationId xmlns:a16="http://schemas.microsoft.com/office/drawing/2014/main" id="{53ECF3AC-A88B-0150-8785-2E135C06F5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74305-2812-80E9-C1ED-6EC02D09BA21}"/>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12204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2C0C-F062-E311-05F4-F79A79F01C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97A89-66BE-24CA-F992-45B9CB5075F4}"/>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4" name="Footer Placeholder 3">
            <a:extLst>
              <a:ext uri="{FF2B5EF4-FFF2-40B4-BE49-F238E27FC236}">
                <a16:creationId xmlns:a16="http://schemas.microsoft.com/office/drawing/2014/main" id="{B5FF0916-D0CA-7D4E-3768-F67B1990A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4F74B4-01E4-AD91-E4F5-B344683A1FAB}"/>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22796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75CD9-03EA-811E-1FAF-40C86F579049}"/>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3" name="Footer Placeholder 2">
            <a:extLst>
              <a:ext uri="{FF2B5EF4-FFF2-40B4-BE49-F238E27FC236}">
                <a16:creationId xmlns:a16="http://schemas.microsoft.com/office/drawing/2014/main" id="{BD8BED87-CCDA-4923-5214-06E68C437C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42C3C9-7992-DB92-C108-824CC2B50BA6}"/>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323553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2A64-CC5B-9794-9F78-CBBDAD3EF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CAA90-2523-E9F9-EA2C-C5FB94C10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94575-CCA2-EF85-4659-1077A51D5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E439B-9AC7-531C-103D-2F62F4D94E28}"/>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6" name="Footer Placeholder 5">
            <a:extLst>
              <a:ext uri="{FF2B5EF4-FFF2-40B4-BE49-F238E27FC236}">
                <a16:creationId xmlns:a16="http://schemas.microsoft.com/office/drawing/2014/main" id="{DBC08CFD-D1F0-A6DA-7EE9-BF74ED51D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EE799-4979-0C84-535B-60827179BE5E}"/>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151431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C288-DA70-D582-1A9C-30B237569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4FCB6-49E2-0147-1C99-045588A4A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95B589-D592-BAA2-9B27-F32C167D7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5DD4E-D584-6DFF-BD1B-67F9CEBEC7AD}"/>
              </a:ext>
            </a:extLst>
          </p:cNvPr>
          <p:cNvSpPr>
            <a:spLocks noGrp="1"/>
          </p:cNvSpPr>
          <p:nvPr>
            <p:ph type="dt" sz="half" idx="10"/>
          </p:nvPr>
        </p:nvSpPr>
        <p:spPr/>
        <p:txBody>
          <a:bodyPr/>
          <a:lstStyle/>
          <a:p>
            <a:fld id="{81E4B909-3459-4A53-9FEE-95E55A094826}" type="datetimeFigureOut">
              <a:rPr lang="en-US" smtClean="0"/>
              <a:t>6/29/2023</a:t>
            </a:fld>
            <a:endParaRPr lang="en-US"/>
          </a:p>
        </p:txBody>
      </p:sp>
      <p:sp>
        <p:nvSpPr>
          <p:cNvPr id="6" name="Footer Placeholder 5">
            <a:extLst>
              <a:ext uri="{FF2B5EF4-FFF2-40B4-BE49-F238E27FC236}">
                <a16:creationId xmlns:a16="http://schemas.microsoft.com/office/drawing/2014/main" id="{191533D2-9022-633C-FE24-CE0C1DE3E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18A25-06D9-28EE-94A2-AB27C1BF061D}"/>
              </a:ext>
            </a:extLst>
          </p:cNvPr>
          <p:cNvSpPr>
            <a:spLocks noGrp="1"/>
          </p:cNvSpPr>
          <p:nvPr>
            <p:ph type="sldNum" sz="quarter" idx="12"/>
          </p:nvPr>
        </p:nvSpPr>
        <p:spPr/>
        <p:txBody>
          <a:bodyPr/>
          <a:lstStyle/>
          <a:p>
            <a:fld id="{E90F63AB-A996-48D4-A44E-6C14790527A6}" type="slidenum">
              <a:rPr lang="en-US" smtClean="0"/>
              <a:t>‹#›</a:t>
            </a:fld>
            <a:endParaRPr lang="en-US"/>
          </a:p>
        </p:txBody>
      </p:sp>
    </p:spTree>
    <p:extLst>
      <p:ext uri="{BB962C8B-B14F-4D97-AF65-F5344CB8AC3E}">
        <p14:creationId xmlns:p14="http://schemas.microsoft.com/office/powerpoint/2010/main" val="231090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18E38-82F0-4D43-4E52-B44AF9730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9A1312-3F5A-8E63-2F55-104CA024F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6B506-A0AA-A273-A20F-3D7E5483D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4B909-3459-4A53-9FEE-95E55A094826}" type="datetimeFigureOut">
              <a:rPr lang="en-US" smtClean="0"/>
              <a:t>6/29/2023</a:t>
            </a:fld>
            <a:endParaRPr lang="en-US"/>
          </a:p>
        </p:txBody>
      </p:sp>
      <p:sp>
        <p:nvSpPr>
          <p:cNvPr id="5" name="Footer Placeholder 4">
            <a:extLst>
              <a:ext uri="{FF2B5EF4-FFF2-40B4-BE49-F238E27FC236}">
                <a16:creationId xmlns:a16="http://schemas.microsoft.com/office/drawing/2014/main" id="{5C6287BA-D37D-BF1A-C1C1-F579BAAD5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951924-FAED-8A01-1F20-76FC2A378F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F63AB-A996-48D4-A44E-6C14790527A6}" type="slidenum">
              <a:rPr lang="en-US" smtClean="0"/>
              <a:t>‹#›</a:t>
            </a:fld>
            <a:endParaRPr lang="en-US"/>
          </a:p>
        </p:txBody>
      </p:sp>
    </p:spTree>
    <p:extLst>
      <p:ext uri="{BB962C8B-B14F-4D97-AF65-F5344CB8AC3E}">
        <p14:creationId xmlns:p14="http://schemas.microsoft.com/office/powerpoint/2010/main" val="80565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C1AB-FC4B-89FE-0BD3-9229130AE6AE}"/>
              </a:ext>
            </a:extLst>
          </p:cNvPr>
          <p:cNvSpPr>
            <a:spLocks noGrp="1"/>
          </p:cNvSpPr>
          <p:nvPr>
            <p:ph type="ctrTitle"/>
          </p:nvPr>
        </p:nvSpPr>
        <p:spPr/>
        <p:txBody>
          <a:bodyPr/>
          <a:lstStyle/>
          <a:p>
            <a:r>
              <a:rPr lang="en-US" dirty="0"/>
              <a:t> Link2Feed Report Examples</a:t>
            </a:r>
          </a:p>
        </p:txBody>
      </p:sp>
    </p:spTree>
    <p:extLst>
      <p:ext uri="{BB962C8B-B14F-4D97-AF65-F5344CB8AC3E}">
        <p14:creationId xmlns:p14="http://schemas.microsoft.com/office/powerpoint/2010/main" val="115299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CSFP Ethnicity Report</a:t>
            </a:r>
          </a:p>
        </p:txBody>
      </p:sp>
      <p:grpSp>
        <p:nvGrpSpPr>
          <p:cNvPr id="2" name="Group 1">
            <a:extLst>
              <a:ext uri="{FF2B5EF4-FFF2-40B4-BE49-F238E27FC236}">
                <a16:creationId xmlns:a16="http://schemas.microsoft.com/office/drawing/2014/main" id="{A5174C42-CADF-7863-67CD-45E56C6C68A5}"/>
              </a:ext>
            </a:extLst>
          </p:cNvPr>
          <p:cNvGrpSpPr/>
          <p:nvPr/>
        </p:nvGrpSpPr>
        <p:grpSpPr>
          <a:xfrm>
            <a:off x="469783" y="1015069"/>
            <a:ext cx="11252433" cy="4345430"/>
            <a:chOff x="687897" y="2164145"/>
            <a:chExt cx="10816206" cy="3984918"/>
          </a:xfrm>
        </p:grpSpPr>
        <p:pic>
          <p:nvPicPr>
            <p:cNvPr id="4" name="Picture 3">
              <a:extLst>
                <a:ext uri="{FF2B5EF4-FFF2-40B4-BE49-F238E27FC236}">
                  <a16:creationId xmlns:a16="http://schemas.microsoft.com/office/drawing/2014/main" id="{9E656E31-6215-C25C-3082-B07113D15CCA}"/>
                </a:ext>
              </a:extLst>
            </p:cNvPr>
            <p:cNvPicPr>
              <a:picLocks noChangeAspect="1"/>
            </p:cNvPicPr>
            <p:nvPr/>
          </p:nvPicPr>
          <p:blipFill>
            <a:blip r:embed="rId2"/>
            <a:stretch>
              <a:fillRect/>
            </a:stretch>
          </p:blipFill>
          <p:spPr>
            <a:xfrm>
              <a:off x="687897" y="2164145"/>
              <a:ext cx="10816206" cy="3984918"/>
            </a:xfrm>
            <a:prstGeom prst="rect">
              <a:avLst/>
            </a:prstGeom>
            <a:ln w="76200">
              <a:solidFill>
                <a:srgbClr val="C2D5EE"/>
              </a:solidFill>
            </a:ln>
          </p:spPr>
        </p:pic>
        <p:sp>
          <p:nvSpPr>
            <p:cNvPr id="5" name="TextBox 4">
              <a:extLst>
                <a:ext uri="{FF2B5EF4-FFF2-40B4-BE49-F238E27FC236}">
                  <a16:creationId xmlns:a16="http://schemas.microsoft.com/office/drawing/2014/main" id="{10C07FFE-2C0A-7765-943F-8610D72A8511}"/>
                </a:ext>
              </a:extLst>
            </p:cNvPr>
            <p:cNvSpPr txBox="1"/>
            <p:nvPr/>
          </p:nvSpPr>
          <p:spPr>
            <a:xfrm>
              <a:off x="1336509" y="2472483"/>
              <a:ext cx="1446943" cy="200055"/>
            </a:xfrm>
            <a:prstGeom prst="rect">
              <a:avLst/>
            </a:prstGeom>
            <a:solidFill>
              <a:srgbClr val="F6F6F6"/>
            </a:solidFill>
            <a:ln w="76200">
              <a:noFill/>
            </a:ln>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169881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CSFP Ethnicity Report</a:t>
            </a:r>
          </a:p>
        </p:txBody>
      </p:sp>
      <p:pic>
        <p:nvPicPr>
          <p:cNvPr id="6" name="Picture 5">
            <a:extLst>
              <a:ext uri="{FF2B5EF4-FFF2-40B4-BE49-F238E27FC236}">
                <a16:creationId xmlns:a16="http://schemas.microsoft.com/office/drawing/2014/main" id="{733C0A3E-A8EF-AAC5-CD09-3901EBDB471E}"/>
              </a:ext>
            </a:extLst>
          </p:cNvPr>
          <p:cNvPicPr>
            <a:picLocks noChangeAspect="1"/>
          </p:cNvPicPr>
          <p:nvPr/>
        </p:nvPicPr>
        <p:blipFill>
          <a:blip r:embed="rId2"/>
          <a:stretch>
            <a:fillRect/>
          </a:stretch>
        </p:blipFill>
        <p:spPr>
          <a:xfrm>
            <a:off x="397943" y="903806"/>
            <a:ext cx="11396113" cy="4709833"/>
          </a:xfrm>
          <a:prstGeom prst="rect">
            <a:avLst/>
          </a:prstGeom>
          <a:ln w="76200">
            <a:solidFill>
              <a:srgbClr val="C2D5EE"/>
            </a:solidFill>
          </a:ln>
        </p:spPr>
      </p:pic>
    </p:spTree>
    <p:extLst>
      <p:ext uri="{BB962C8B-B14F-4D97-AF65-F5344CB8AC3E}">
        <p14:creationId xmlns:p14="http://schemas.microsoft.com/office/powerpoint/2010/main" val="141007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Generic Report</a:t>
            </a:r>
          </a:p>
        </p:txBody>
      </p:sp>
      <p:grpSp>
        <p:nvGrpSpPr>
          <p:cNvPr id="2" name="Group 1">
            <a:extLst>
              <a:ext uri="{FF2B5EF4-FFF2-40B4-BE49-F238E27FC236}">
                <a16:creationId xmlns:a16="http://schemas.microsoft.com/office/drawing/2014/main" id="{5084E9ED-6B86-83C4-9909-A54F1520EE40}"/>
              </a:ext>
            </a:extLst>
          </p:cNvPr>
          <p:cNvGrpSpPr/>
          <p:nvPr/>
        </p:nvGrpSpPr>
        <p:grpSpPr>
          <a:xfrm>
            <a:off x="1002484" y="951687"/>
            <a:ext cx="10187032" cy="5382001"/>
            <a:chOff x="1730597" y="2060357"/>
            <a:chExt cx="7935985" cy="4428933"/>
          </a:xfrm>
        </p:grpSpPr>
        <p:pic>
          <p:nvPicPr>
            <p:cNvPr id="3" name="Picture 2">
              <a:extLst>
                <a:ext uri="{FF2B5EF4-FFF2-40B4-BE49-F238E27FC236}">
                  <a16:creationId xmlns:a16="http://schemas.microsoft.com/office/drawing/2014/main" id="{AE349A10-FBAD-8C54-58EB-3B0CBC2B708F}"/>
                </a:ext>
              </a:extLst>
            </p:cNvPr>
            <p:cNvPicPr>
              <a:picLocks noChangeAspect="1"/>
            </p:cNvPicPr>
            <p:nvPr/>
          </p:nvPicPr>
          <p:blipFill>
            <a:blip r:embed="rId2"/>
            <a:stretch>
              <a:fillRect/>
            </a:stretch>
          </p:blipFill>
          <p:spPr>
            <a:xfrm>
              <a:off x="1730597" y="2060357"/>
              <a:ext cx="7935985" cy="4428933"/>
            </a:xfrm>
            <a:prstGeom prst="rect">
              <a:avLst/>
            </a:prstGeom>
            <a:ln w="76200">
              <a:solidFill>
                <a:srgbClr val="C2D5EE"/>
              </a:solidFill>
            </a:ln>
          </p:spPr>
        </p:pic>
        <p:sp>
          <p:nvSpPr>
            <p:cNvPr id="4" name="TextBox 3">
              <a:extLst>
                <a:ext uri="{FF2B5EF4-FFF2-40B4-BE49-F238E27FC236}">
                  <a16:creationId xmlns:a16="http://schemas.microsoft.com/office/drawing/2014/main" id="{5A2D4A98-A028-F177-C719-5388EF99FB64}"/>
                </a:ext>
              </a:extLst>
            </p:cNvPr>
            <p:cNvSpPr txBox="1"/>
            <p:nvPr/>
          </p:nvSpPr>
          <p:spPr>
            <a:xfrm>
              <a:off x="1837480" y="3094080"/>
              <a:ext cx="1115445"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62037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90418" y="335557"/>
            <a:ext cx="8308965" cy="276999"/>
          </a:xfrm>
          <a:prstGeom prst="rect">
            <a:avLst/>
          </a:prstGeom>
          <a:noFill/>
        </p:spPr>
        <p:txBody>
          <a:bodyPr wrap="square" rtlCol="0">
            <a:spAutoFit/>
          </a:bodyPr>
          <a:lstStyle/>
          <a:p>
            <a:r>
              <a:rPr lang="en-US" sz="1200" dirty="0"/>
              <a:t>Heat Map Report – can be set to report on Age, Gender, Employment or services and the programs offered</a:t>
            </a:r>
          </a:p>
        </p:txBody>
      </p:sp>
      <p:grpSp>
        <p:nvGrpSpPr>
          <p:cNvPr id="5" name="Group 4">
            <a:extLst>
              <a:ext uri="{FF2B5EF4-FFF2-40B4-BE49-F238E27FC236}">
                <a16:creationId xmlns:a16="http://schemas.microsoft.com/office/drawing/2014/main" id="{9C2D9303-653C-0D98-F1DB-3622A8246FC5}"/>
              </a:ext>
            </a:extLst>
          </p:cNvPr>
          <p:cNvGrpSpPr/>
          <p:nvPr/>
        </p:nvGrpSpPr>
        <p:grpSpPr>
          <a:xfrm>
            <a:off x="1448499" y="721453"/>
            <a:ext cx="9295001" cy="5771627"/>
            <a:chOff x="3076228" y="2841372"/>
            <a:chExt cx="6042605" cy="3735597"/>
          </a:xfrm>
        </p:grpSpPr>
        <p:pic>
          <p:nvPicPr>
            <p:cNvPr id="6" name="Picture 5">
              <a:extLst>
                <a:ext uri="{FF2B5EF4-FFF2-40B4-BE49-F238E27FC236}">
                  <a16:creationId xmlns:a16="http://schemas.microsoft.com/office/drawing/2014/main" id="{2E8D5E88-8C02-4915-4EE5-3CD8A44ABF8B}"/>
                </a:ext>
              </a:extLst>
            </p:cNvPr>
            <p:cNvPicPr>
              <a:picLocks noChangeAspect="1"/>
            </p:cNvPicPr>
            <p:nvPr/>
          </p:nvPicPr>
          <p:blipFill>
            <a:blip r:embed="rId2"/>
            <a:stretch>
              <a:fillRect/>
            </a:stretch>
          </p:blipFill>
          <p:spPr>
            <a:xfrm>
              <a:off x="3076228" y="2841372"/>
              <a:ext cx="6042605" cy="3735597"/>
            </a:xfrm>
            <a:prstGeom prst="rect">
              <a:avLst/>
            </a:prstGeom>
            <a:ln w="76200">
              <a:solidFill>
                <a:srgbClr val="C2D5EE"/>
              </a:solidFill>
            </a:ln>
          </p:spPr>
        </p:pic>
        <p:pic>
          <p:nvPicPr>
            <p:cNvPr id="7" name="Picture 6">
              <a:extLst>
                <a:ext uri="{FF2B5EF4-FFF2-40B4-BE49-F238E27FC236}">
                  <a16:creationId xmlns:a16="http://schemas.microsoft.com/office/drawing/2014/main" id="{D01D13E4-C382-0E0E-181C-0B56D7A6B81D}"/>
                </a:ext>
              </a:extLst>
            </p:cNvPr>
            <p:cNvPicPr>
              <a:picLocks noChangeAspect="1"/>
            </p:cNvPicPr>
            <p:nvPr/>
          </p:nvPicPr>
          <p:blipFill>
            <a:blip r:embed="rId3"/>
            <a:stretch>
              <a:fillRect/>
            </a:stretch>
          </p:blipFill>
          <p:spPr>
            <a:xfrm>
              <a:off x="3168507" y="2929646"/>
              <a:ext cx="1028519" cy="295067"/>
            </a:xfrm>
            <a:prstGeom prst="rect">
              <a:avLst/>
            </a:prstGeom>
          </p:spPr>
        </p:pic>
        <p:pic>
          <p:nvPicPr>
            <p:cNvPr id="8" name="Picture 7">
              <a:extLst>
                <a:ext uri="{FF2B5EF4-FFF2-40B4-BE49-F238E27FC236}">
                  <a16:creationId xmlns:a16="http://schemas.microsoft.com/office/drawing/2014/main" id="{393D3E0E-DDD3-FFBB-5224-89AAC323D036}"/>
                </a:ext>
              </a:extLst>
            </p:cNvPr>
            <p:cNvPicPr>
              <a:picLocks noChangeAspect="1"/>
            </p:cNvPicPr>
            <p:nvPr/>
          </p:nvPicPr>
          <p:blipFill>
            <a:blip r:embed="rId4"/>
            <a:stretch>
              <a:fillRect/>
            </a:stretch>
          </p:blipFill>
          <p:spPr>
            <a:xfrm>
              <a:off x="8081143" y="2993322"/>
              <a:ext cx="1028518" cy="296831"/>
            </a:xfrm>
            <a:prstGeom prst="rect">
              <a:avLst/>
            </a:prstGeom>
          </p:spPr>
        </p:pic>
      </p:grpSp>
    </p:spTree>
    <p:extLst>
      <p:ext uri="{BB962C8B-B14F-4D97-AF65-F5344CB8AC3E}">
        <p14:creationId xmlns:p14="http://schemas.microsoft.com/office/powerpoint/2010/main" val="275655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Interactive Household Report</a:t>
            </a:r>
          </a:p>
        </p:txBody>
      </p:sp>
      <p:pic>
        <p:nvPicPr>
          <p:cNvPr id="2" name="Picture 1">
            <a:extLst>
              <a:ext uri="{FF2B5EF4-FFF2-40B4-BE49-F238E27FC236}">
                <a16:creationId xmlns:a16="http://schemas.microsoft.com/office/drawing/2014/main" id="{FA65A334-82F2-A9FF-C1EA-1A589862C17E}"/>
              </a:ext>
            </a:extLst>
          </p:cNvPr>
          <p:cNvPicPr>
            <a:picLocks noChangeAspect="1"/>
          </p:cNvPicPr>
          <p:nvPr/>
        </p:nvPicPr>
        <p:blipFill>
          <a:blip r:embed="rId2"/>
          <a:stretch>
            <a:fillRect/>
          </a:stretch>
        </p:blipFill>
        <p:spPr>
          <a:xfrm>
            <a:off x="549989" y="1027885"/>
            <a:ext cx="11092021" cy="5082137"/>
          </a:xfrm>
          <a:prstGeom prst="rect">
            <a:avLst/>
          </a:prstGeom>
          <a:ln w="76200">
            <a:solidFill>
              <a:srgbClr val="C2D5EE"/>
            </a:solidFill>
          </a:ln>
        </p:spPr>
      </p:pic>
    </p:spTree>
    <p:extLst>
      <p:ext uri="{BB962C8B-B14F-4D97-AF65-F5344CB8AC3E}">
        <p14:creationId xmlns:p14="http://schemas.microsoft.com/office/powerpoint/2010/main" val="183431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Monitoring Report</a:t>
            </a:r>
          </a:p>
        </p:txBody>
      </p:sp>
      <p:grpSp>
        <p:nvGrpSpPr>
          <p:cNvPr id="3" name="Group 2">
            <a:extLst>
              <a:ext uri="{FF2B5EF4-FFF2-40B4-BE49-F238E27FC236}">
                <a16:creationId xmlns:a16="http://schemas.microsoft.com/office/drawing/2014/main" id="{83965E5C-6345-C066-4573-51555022D4FF}"/>
              </a:ext>
            </a:extLst>
          </p:cNvPr>
          <p:cNvGrpSpPr/>
          <p:nvPr/>
        </p:nvGrpSpPr>
        <p:grpSpPr>
          <a:xfrm>
            <a:off x="586118" y="838899"/>
            <a:ext cx="11019763" cy="5380179"/>
            <a:chOff x="826068" y="2014896"/>
            <a:chExt cx="10539864" cy="4615243"/>
          </a:xfrm>
        </p:grpSpPr>
        <p:pic>
          <p:nvPicPr>
            <p:cNvPr id="4" name="Picture 3">
              <a:extLst>
                <a:ext uri="{FF2B5EF4-FFF2-40B4-BE49-F238E27FC236}">
                  <a16:creationId xmlns:a16="http://schemas.microsoft.com/office/drawing/2014/main" id="{C03B254C-15A8-15A7-4037-A8055D81E3FF}"/>
                </a:ext>
              </a:extLst>
            </p:cNvPr>
            <p:cNvPicPr>
              <a:picLocks noChangeAspect="1"/>
            </p:cNvPicPr>
            <p:nvPr/>
          </p:nvPicPr>
          <p:blipFill>
            <a:blip r:embed="rId2"/>
            <a:stretch>
              <a:fillRect/>
            </a:stretch>
          </p:blipFill>
          <p:spPr>
            <a:xfrm>
              <a:off x="826068" y="2014896"/>
              <a:ext cx="10539864" cy="4615243"/>
            </a:xfrm>
            <a:prstGeom prst="rect">
              <a:avLst/>
            </a:prstGeom>
            <a:ln w="76200">
              <a:solidFill>
                <a:srgbClr val="C2D5EE"/>
              </a:solidFill>
            </a:ln>
          </p:spPr>
        </p:pic>
        <p:sp>
          <p:nvSpPr>
            <p:cNvPr id="5" name="TextBox 4">
              <a:extLst>
                <a:ext uri="{FF2B5EF4-FFF2-40B4-BE49-F238E27FC236}">
                  <a16:creationId xmlns:a16="http://schemas.microsoft.com/office/drawing/2014/main" id="{F0ED94B5-B413-4202-178E-D4E0AEFFA173}"/>
                </a:ext>
              </a:extLst>
            </p:cNvPr>
            <p:cNvSpPr txBox="1"/>
            <p:nvPr/>
          </p:nvSpPr>
          <p:spPr>
            <a:xfrm>
              <a:off x="987088" y="3798168"/>
              <a:ext cx="1115445" cy="200055"/>
            </a:xfrm>
            <a:prstGeom prst="rect">
              <a:avLst/>
            </a:prstGeom>
            <a:solidFill>
              <a:srgbClr val="F6F6F6"/>
            </a:solidFill>
          </p:spPr>
          <p:txBody>
            <a:bodyPr wrap="square" rtlCol="0">
              <a:spAutoFit/>
            </a:bodyPr>
            <a:lstStyle/>
            <a:p>
              <a:r>
                <a:rPr lang="en-US" sz="700" dirty="0"/>
                <a:t>Name of organization</a:t>
              </a:r>
            </a:p>
          </p:txBody>
        </p:sp>
        <p:sp>
          <p:nvSpPr>
            <p:cNvPr id="6" name="TextBox 5">
              <a:extLst>
                <a:ext uri="{FF2B5EF4-FFF2-40B4-BE49-F238E27FC236}">
                  <a16:creationId xmlns:a16="http://schemas.microsoft.com/office/drawing/2014/main" id="{DD05ED23-4768-903E-BC9F-E0DFF78AB343}"/>
                </a:ext>
              </a:extLst>
            </p:cNvPr>
            <p:cNvSpPr txBox="1"/>
            <p:nvPr/>
          </p:nvSpPr>
          <p:spPr>
            <a:xfrm>
              <a:off x="987087" y="6020160"/>
              <a:ext cx="978873"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30732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7" y="295825"/>
            <a:ext cx="11028395" cy="646331"/>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Statistics Report – can be  run on Age, City, Country of Birth, County, Dietary Considerations, Disability, Education Country, Education Highest, Employment, Ethnicity, Expenses, Gender Identity, Household Social Programs, Households (this  has the new verses existing), Housing Type, Immigration Period, Income (Net, all, highest, primary, monthly), Individuals (new vs. existing), Languages, Marital Status, Referred by, Self-Identifies As, Served, Visits (can break down by all data on visit screen), and Zip Code.</a:t>
            </a:r>
            <a:endParaRPr lang="en-US" sz="1200" dirty="0"/>
          </a:p>
        </p:txBody>
      </p:sp>
      <p:grpSp>
        <p:nvGrpSpPr>
          <p:cNvPr id="2" name="Group 1">
            <a:extLst>
              <a:ext uri="{FF2B5EF4-FFF2-40B4-BE49-F238E27FC236}">
                <a16:creationId xmlns:a16="http://schemas.microsoft.com/office/drawing/2014/main" id="{0E5616E6-BA9E-427B-63AD-5C8A1EDBF321}"/>
              </a:ext>
            </a:extLst>
          </p:cNvPr>
          <p:cNvGrpSpPr/>
          <p:nvPr/>
        </p:nvGrpSpPr>
        <p:grpSpPr>
          <a:xfrm>
            <a:off x="913864" y="1092553"/>
            <a:ext cx="9830499" cy="5469622"/>
            <a:chOff x="2035829" y="2051628"/>
            <a:chExt cx="8171917" cy="4574218"/>
          </a:xfrm>
        </p:grpSpPr>
        <p:pic>
          <p:nvPicPr>
            <p:cNvPr id="7" name="Picture 6">
              <a:extLst>
                <a:ext uri="{FF2B5EF4-FFF2-40B4-BE49-F238E27FC236}">
                  <a16:creationId xmlns:a16="http://schemas.microsoft.com/office/drawing/2014/main" id="{0D309EB1-AABE-2AA6-E468-E8158D63DE7B}"/>
                </a:ext>
              </a:extLst>
            </p:cNvPr>
            <p:cNvPicPr>
              <a:picLocks noChangeAspect="1"/>
            </p:cNvPicPr>
            <p:nvPr/>
          </p:nvPicPr>
          <p:blipFill>
            <a:blip r:embed="rId2"/>
            <a:stretch>
              <a:fillRect/>
            </a:stretch>
          </p:blipFill>
          <p:spPr>
            <a:xfrm>
              <a:off x="2035829" y="2051628"/>
              <a:ext cx="8171917" cy="4574218"/>
            </a:xfrm>
            <a:prstGeom prst="rect">
              <a:avLst/>
            </a:prstGeom>
            <a:ln w="76200">
              <a:solidFill>
                <a:srgbClr val="C2D5EE"/>
              </a:solidFill>
            </a:ln>
          </p:spPr>
        </p:pic>
        <p:sp>
          <p:nvSpPr>
            <p:cNvPr id="8" name="TextBox 7">
              <a:extLst>
                <a:ext uri="{FF2B5EF4-FFF2-40B4-BE49-F238E27FC236}">
                  <a16:creationId xmlns:a16="http://schemas.microsoft.com/office/drawing/2014/main" id="{FF842DC2-D76A-5867-0EDB-C9CFD93C0DD3}"/>
                </a:ext>
              </a:extLst>
            </p:cNvPr>
            <p:cNvSpPr txBox="1"/>
            <p:nvPr/>
          </p:nvSpPr>
          <p:spPr>
            <a:xfrm>
              <a:off x="2035829" y="2550253"/>
              <a:ext cx="651681" cy="307777"/>
            </a:xfrm>
            <a:prstGeom prst="rect">
              <a:avLst/>
            </a:prstGeom>
            <a:solidFill>
              <a:srgbClr val="F6F6F6"/>
            </a:solidFill>
            <a:ln w="76200">
              <a:noFill/>
            </a:ln>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31801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11155920" cy="461665"/>
          </a:xfrm>
          <a:prstGeom prst="rect">
            <a:avLst/>
          </a:prstGeom>
          <a:noFill/>
        </p:spPr>
        <p:txBody>
          <a:bodyPr wrap="square" rtlCol="0">
            <a:spAutoFit/>
          </a:bodyPr>
          <a:lstStyle/>
          <a:p>
            <a:r>
              <a:rPr lang="en-US" sz="1200" dirty="0"/>
              <a:t>Time Series Report – can be run by day, week, month, and year on the </a:t>
            </a:r>
            <a:r>
              <a:rPr lang="en-US" sz="1200"/>
              <a:t>following metrics: age </a:t>
            </a:r>
            <a:r>
              <a:rPr lang="en-US" sz="1200" dirty="0"/>
              <a:t>groups, individuals or households served, quantity of food and new or </a:t>
            </a:r>
            <a:r>
              <a:rPr lang="en-US" sz="1200"/>
              <a:t>existing individuals.</a:t>
            </a:r>
            <a:endParaRPr lang="en-US" sz="1200" dirty="0"/>
          </a:p>
        </p:txBody>
      </p:sp>
      <p:pic>
        <p:nvPicPr>
          <p:cNvPr id="3" name="Picture 2">
            <a:extLst>
              <a:ext uri="{FF2B5EF4-FFF2-40B4-BE49-F238E27FC236}">
                <a16:creationId xmlns:a16="http://schemas.microsoft.com/office/drawing/2014/main" id="{61247B98-676C-F9C8-9AD2-D6A8D4948503}"/>
              </a:ext>
            </a:extLst>
          </p:cNvPr>
          <p:cNvPicPr>
            <a:picLocks noChangeAspect="1"/>
          </p:cNvPicPr>
          <p:nvPr/>
        </p:nvPicPr>
        <p:blipFill>
          <a:blip r:embed="rId2"/>
          <a:stretch>
            <a:fillRect/>
          </a:stretch>
        </p:blipFill>
        <p:spPr>
          <a:xfrm>
            <a:off x="721161" y="1475344"/>
            <a:ext cx="10749677" cy="3417881"/>
          </a:xfrm>
          <a:prstGeom prst="rect">
            <a:avLst/>
          </a:prstGeom>
          <a:ln w="76200">
            <a:solidFill>
              <a:srgbClr val="C2D5EE"/>
            </a:solidFill>
          </a:ln>
        </p:spPr>
      </p:pic>
    </p:spTree>
    <p:extLst>
      <p:ext uri="{BB962C8B-B14F-4D97-AF65-F5344CB8AC3E}">
        <p14:creationId xmlns:p14="http://schemas.microsoft.com/office/powerpoint/2010/main" val="408392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Visits to Agencies Report</a:t>
            </a:r>
          </a:p>
        </p:txBody>
      </p:sp>
      <p:grpSp>
        <p:nvGrpSpPr>
          <p:cNvPr id="2" name="Group 1">
            <a:extLst>
              <a:ext uri="{FF2B5EF4-FFF2-40B4-BE49-F238E27FC236}">
                <a16:creationId xmlns:a16="http://schemas.microsoft.com/office/drawing/2014/main" id="{E33194E1-0494-E60C-402C-763412E8A62E}"/>
              </a:ext>
            </a:extLst>
          </p:cNvPr>
          <p:cNvGrpSpPr/>
          <p:nvPr/>
        </p:nvGrpSpPr>
        <p:grpSpPr>
          <a:xfrm>
            <a:off x="352423" y="2065643"/>
            <a:ext cx="11487153" cy="2726713"/>
            <a:chOff x="352423" y="3429000"/>
            <a:chExt cx="11487153" cy="2726713"/>
          </a:xfrm>
        </p:grpSpPr>
        <p:pic>
          <p:nvPicPr>
            <p:cNvPr id="4" name="Picture 3">
              <a:extLst>
                <a:ext uri="{FF2B5EF4-FFF2-40B4-BE49-F238E27FC236}">
                  <a16:creationId xmlns:a16="http://schemas.microsoft.com/office/drawing/2014/main" id="{E09CDA12-D17A-EAB0-257C-57E2B577A892}"/>
                </a:ext>
              </a:extLst>
            </p:cNvPr>
            <p:cNvPicPr>
              <a:picLocks noChangeAspect="1"/>
            </p:cNvPicPr>
            <p:nvPr/>
          </p:nvPicPr>
          <p:blipFill>
            <a:blip r:embed="rId2"/>
            <a:stretch>
              <a:fillRect/>
            </a:stretch>
          </p:blipFill>
          <p:spPr>
            <a:xfrm>
              <a:off x="352423" y="3429000"/>
              <a:ext cx="11487153" cy="2726713"/>
            </a:xfrm>
            <a:prstGeom prst="rect">
              <a:avLst/>
            </a:prstGeom>
            <a:ln w="76200">
              <a:solidFill>
                <a:srgbClr val="C2D5EE"/>
              </a:solidFill>
            </a:ln>
          </p:spPr>
        </p:pic>
        <p:sp>
          <p:nvSpPr>
            <p:cNvPr id="5" name="TextBox 4">
              <a:extLst>
                <a:ext uri="{FF2B5EF4-FFF2-40B4-BE49-F238E27FC236}">
                  <a16:creationId xmlns:a16="http://schemas.microsoft.com/office/drawing/2014/main" id="{7B090566-2CA3-2020-7713-1C92E0C21D52}"/>
                </a:ext>
              </a:extLst>
            </p:cNvPr>
            <p:cNvSpPr txBox="1"/>
            <p:nvPr/>
          </p:nvSpPr>
          <p:spPr>
            <a:xfrm>
              <a:off x="3355848" y="4665397"/>
              <a:ext cx="1527048" cy="230832"/>
            </a:xfrm>
            <a:prstGeom prst="rect">
              <a:avLst/>
            </a:prstGeom>
            <a:solidFill>
              <a:srgbClr val="065987"/>
            </a:solidFill>
          </p:spPr>
          <p:txBody>
            <a:bodyPr wrap="square" rtlCol="0">
              <a:spAutoFit/>
            </a:bodyPr>
            <a:lstStyle/>
            <a:p>
              <a:r>
                <a:rPr lang="en-US" sz="900" dirty="0">
                  <a:solidFill>
                    <a:schemeClr val="bg1"/>
                  </a:solidFill>
                </a:rPr>
                <a:t>Organization 1</a:t>
              </a:r>
            </a:p>
          </p:txBody>
        </p:sp>
        <p:sp>
          <p:nvSpPr>
            <p:cNvPr id="6" name="TextBox 5">
              <a:extLst>
                <a:ext uri="{FF2B5EF4-FFF2-40B4-BE49-F238E27FC236}">
                  <a16:creationId xmlns:a16="http://schemas.microsoft.com/office/drawing/2014/main" id="{FA225CA2-4EA0-380F-DAC6-5AC2BE1C3E3A}"/>
                </a:ext>
              </a:extLst>
            </p:cNvPr>
            <p:cNvSpPr txBox="1"/>
            <p:nvPr/>
          </p:nvSpPr>
          <p:spPr>
            <a:xfrm>
              <a:off x="6095999" y="4676940"/>
              <a:ext cx="1527048" cy="230832"/>
            </a:xfrm>
            <a:prstGeom prst="rect">
              <a:avLst/>
            </a:prstGeom>
            <a:solidFill>
              <a:srgbClr val="065987"/>
            </a:solidFill>
          </p:spPr>
          <p:txBody>
            <a:bodyPr wrap="square" rtlCol="0">
              <a:spAutoFit/>
            </a:bodyPr>
            <a:lstStyle/>
            <a:p>
              <a:r>
                <a:rPr lang="en-US" sz="900" dirty="0">
                  <a:solidFill>
                    <a:schemeClr val="bg1"/>
                  </a:solidFill>
                </a:rPr>
                <a:t>Organization 2</a:t>
              </a:r>
            </a:p>
          </p:txBody>
        </p:sp>
        <p:sp>
          <p:nvSpPr>
            <p:cNvPr id="7" name="TextBox 6">
              <a:extLst>
                <a:ext uri="{FF2B5EF4-FFF2-40B4-BE49-F238E27FC236}">
                  <a16:creationId xmlns:a16="http://schemas.microsoft.com/office/drawing/2014/main" id="{35F32F1B-A755-958C-C461-F4D23A0FFD2E}"/>
                </a:ext>
              </a:extLst>
            </p:cNvPr>
            <p:cNvSpPr txBox="1"/>
            <p:nvPr/>
          </p:nvSpPr>
          <p:spPr>
            <a:xfrm>
              <a:off x="8887728" y="4665398"/>
              <a:ext cx="1527048" cy="230832"/>
            </a:xfrm>
            <a:prstGeom prst="rect">
              <a:avLst/>
            </a:prstGeom>
            <a:solidFill>
              <a:srgbClr val="065987"/>
            </a:solidFill>
          </p:spPr>
          <p:txBody>
            <a:bodyPr wrap="square" rtlCol="0">
              <a:spAutoFit/>
            </a:bodyPr>
            <a:lstStyle/>
            <a:p>
              <a:r>
                <a:rPr lang="en-US" sz="900" dirty="0">
                  <a:solidFill>
                    <a:schemeClr val="bg1"/>
                  </a:solidFill>
                </a:rPr>
                <a:t>Organization 3</a:t>
              </a:r>
            </a:p>
          </p:txBody>
        </p:sp>
        <p:sp>
          <p:nvSpPr>
            <p:cNvPr id="8" name="TextBox 7">
              <a:extLst>
                <a:ext uri="{FF2B5EF4-FFF2-40B4-BE49-F238E27FC236}">
                  <a16:creationId xmlns:a16="http://schemas.microsoft.com/office/drawing/2014/main" id="{57BA9432-2933-9FF6-19EC-5887AFBD1CB6}"/>
                </a:ext>
              </a:extLst>
            </p:cNvPr>
            <p:cNvSpPr txBox="1"/>
            <p:nvPr/>
          </p:nvSpPr>
          <p:spPr>
            <a:xfrm>
              <a:off x="501084" y="4932259"/>
              <a:ext cx="1615869" cy="230832"/>
            </a:xfrm>
            <a:prstGeom prst="rect">
              <a:avLst/>
            </a:prstGeom>
            <a:solidFill>
              <a:srgbClr val="F9F9F9"/>
            </a:solidFill>
          </p:spPr>
          <p:txBody>
            <a:bodyPr wrap="square" rtlCol="0">
              <a:spAutoFit/>
            </a:bodyPr>
            <a:lstStyle/>
            <a:p>
              <a:r>
                <a:rPr lang="en-US" sz="900" dirty="0"/>
                <a:t>Organization 1</a:t>
              </a:r>
            </a:p>
          </p:txBody>
        </p:sp>
        <p:sp>
          <p:nvSpPr>
            <p:cNvPr id="9" name="TextBox 8">
              <a:extLst>
                <a:ext uri="{FF2B5EF4-FFF2-40B4-BE49-F238E27FC236}">
                  <a16:creationId xmlns:a16="http://schemas.microsoft.com/office/drawing/2014/main" id="{9576A0C3-2EDC-B978-37A7-C1D4D529E9F3}"/>
                </a:ext>
              </a:extLst>
            </p:cNvPr>
            <p:cNvSpPr txBox="1"/>
            <p:nvPr/>
          </p:nvSpPr>
          <p:spPr>
            <a:xfrm>
              <a:off x="501084" y="5403799"/>
              <a:ext cx="1615869" cy="230832"/>
            </a:xfrm>
            <a:prstGeom prst="rect">
              <a:avLst/>
            </a:prstGeom>
            <a:solidFill>
              <a:srgbClr val="F9F9F9"/>
            </a:solidFill>
          </p:spPr>
          <p:txBody>
            <a:bodyPr wrap="square" rtlCol="0">
              <a:spAutoFit/>
            </a:bodyPr>
            <a:lstStyle/>
            <a:p>
              <a:r>
                <a:rPr lang="en-US" sz="900" dirty="0"/>
                <a:t>Organization 3</a:t>
              </a:r>
            </a:p>
          </p:txBody>
        </p:sp>
        <p:sp>
          <p:nvSpPr>
            <p:cNvPr id="10" name="TextBox 9">
              <a:extLst>
                <a:ext uri="{FF2B5EF4-FFF2-40B4-BE49-F238E27FC236}">
                  <a16:creationId xmlns:a16="http://schemas.microsoft.com/office/drawing/2014/main" id="{D14BE660-FE31-CA30-1A40-13464184C329}"/>
                </a:ext>
              </a:extLst>
            </p:cNvPr>
            <p:cNvSpPr txBox="1"/>
            <p:nvPr/>
          </p:nvSpPr>
          <p:spPr>
            <a:xfrm>
              <a:off x="501084" y="5168029"/>
              <a:ext cx="1615869" cy="230832"/>
            </a:xfrm>
            <a:prstGeom prst="rect">
              <a:avLst/>
            </a:prstGeom>
            <a:solidFill>
              <a:srgbClr val="FFFFFF"/>
            </a:solidFill>
          </p:spPr>
          <p:txBody>
            <a:bodyPr wrap="square" rtlCol="0">
              <a:spAutoFit/>
            </a:bodyPr>
            <a:lstStyle/>
            <a:p>
              <a:r>
                <a:rPr lang="en-US" sz="900" dirty="0"/>
                <a:t>Organization 2</a:t>
              </a:r>
            </a:p>
          </p:txBody>
        </p:sp>
      </p:grpSp>
    </p:spTree>
    <p:extLst>
      <p:ext uri="{BB962C8B-B14F-4D97-AF65-F5344CB8AC3E}">
        <p14:creationId xmlns:p14="http://schemas.microsoft.com/office/powerpoint/2010/main" val="360727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C1AB-FC4B-89FE-0BD3-9229130AE6AE}"/>
              </a:ext>
            </a:extLst>
          </p:cNvPr>
          <p:cNvSpPr>
            <a:spLocks noGrp="1"/>
          </p:cNvSpPr>
          <p:nvPr>
            <p:ph type="ctrTitle"/>
          </p:nvPr>
        </p:nvSpPr>
        <p:spPr>
          <a:xfrm>
            <a:off x="865464" y="420032"/>
            <a:ext cx="10461071" cy="6017936"/>
          </a:xfrm>
        </p:spPr>
        <p:txBody>
          <a:bodyPr>
            <a:normAutofit fontScale="90000"/>
          </a:bodyPr>
          <a:lstStyle/>
          <a:p>
            <a:r>
              <a:rPr lang="en-US" dirty="0"/>
              <a:t>This presentation is a quick reference tool to help you narrow down the type of report to run for the data you need. The title in the upper left of each slide is the type of report and the screen </a:t>
            </a:r>
            <a:r>
              <a:rPr lang="en-US"/>
              <a:t>shot is </a:t>
            </a:r>
            <a:r>
              <a:rPr lang="en-US" dirty="0"/>
              <a:t>an example of the report displayed. Some reports have several slides. </a:t>
            </a:r>
          </a:p>
        </p:txBody>
      </p:sp>
    </p:spTree>
    <p:extLst>
      <p:ext uri="{BB962C8B-B14F-4D97-AF65-F5344CB8AC3E}">
        <p14:creationId xmlns:p14="http://schemas.microsoft.com/office/powerpoint/2010/main" val="49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8F67B5D-D5AF-879A-DD4C-8FF6EA3245E5}"/>
              </a:ext>
            </a:extLst>
          </p:cNvPr>
          <p:cNvGrpSpPr/>
          <p:nvPr/>
        </p:nvGrpSpPr>
        <p:grpSpPr>
          <a:xfrm>
            <a:off x="932577" y="905660"/>
            <a:ext cx="10326846" cy="5595808"/>
            <a:chOff x="550402" y="1442386"/>
            <a:chExt cx="8177310" cy="4453090"/>
          </a:xfrm>
        </p:grpSpPr>
        <p:pic>
          <p:nvPicPr>
            <p:cNvPr id="3" name="Picture 2">
              <a:extLst>
                <a:ext uri="{FF2B5EF4-FFF2-40B4-BE49-F238E27FC236}">
                  <a16:creationId xmlns:a16="http://schemas.microsoft.com/office/drawing/2014/main" id="{3727B55D-B466-DFD1-A7BF-3D54749F4F12}"/>
                </a:ext>
              </a:extLst>
            </p:cNvPr>
            <p:cNvPicPr>
              <a:picLocks noChangeAspect="1"/>
            </p:cNvPicPr>
            <p:nvPr/>
          </p:nvPicPr>
          <p:blipFill>
            <a:blip r:embed="rId2"/>
            <a:stretch>
              <a:fillRect/>
            </a:stretch>
          </p:blipFill>
          <p:spPr>
            <a:xfrm>
              <a:off x="550402" y="1442386"/>
              <a:ext cx="8177310" cy="4453090"/>
            </a:xfrm>
            <a:prstGeom prst="rect">
              <a:avLst/>
            </a:prstGeom>
            <a:ln w="76200">
              <a:solidFill>
                <a:srgbClr val="C2D5EE"/>
              </a:solidFill>
            </a:ln>
          </p:spPr>
        </p:pic>
        <p:sp>
          <p:nvSpPr>
            <p:cNvPr id="17" name="TextBox 16">
              <a:extLst>
                <a:ext uri="{FF2B5EF4-FFF2-40B4-BE49-F238E27FC236}">
                  <a16:creationId xmlns:a16="http://schemas.microsoft.com/office/drawing/2014/main" id="{71584E6C-DEA0-3815-7171-00E9E7886916}"/>
                </a:ext>
              </a:extLst>
            </p:cNvPr>
            <p:cNvSpPr txBox="1"/>
            <p:nvPr/>
          </p:nvSpPr>
          <p:spPr>
            <a:xfrm>
              <a:off x="651864" y="2428332"/>
              <a:ext cx="1380295" cy="215444"/>
            </a:xfrm>
            <a:prstGeom prst="rect">
              <a:avLst/>
            </a:prstGeom>
            <a:solidFill>
              <a:srgbClr val="F6F6F6"/>
            </a:solidFill>
          </p:spPr>
          <p:txBody>
            <a:bodyPr wrap="square" rtlCol="0">
              <a:spAutoFit/>
            </a:bodyPr>
            <a:lstStyle/>
            <a:p>
              <a:r>
                <a:rPr lang="en-US" sz="800" dirty="0"/>
                <a:t>Name of organization</a:t>
              </a:r>
            </a:p>
          </p:txBody>
        </p:sp>
      </p:grpSp>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Agency Report</a:t>
            </a:r>
          </a:p>
        </p:txBody>
      </p:sp>
    </p:spTree>
    <p:extLst>
      <p:ext uri="{BB962C8B-B14F-4D97-AF65-F5344CB8AC3E}">
        <p14:creationId xmlns:p14="http://schemas.microsoft.com/office/powerpoint/2010/main" val="377108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Agency Report</a:t>
            </a:r>
          </a:p>
        </p:txBody>
      </p:sp>
      <p:grpSp>
        <p:nvGrpSpPr>
          <p:cNvPr id="2" name="Group 1">
            <a:extLst>
              <a:ext uri="{FF2B5EF4-FFF2-40B4-BE49-F238E27FC236}">
                <a16:creationId xmlns:a16="http://schemas.microsoft.com/office/drawing/2014/main" id="{9363CD46-C3DF-6413-6E18-6E2AB9B67341}"/>
              </a:ext>
            </a:extLst>
          </p:cNvPr>
          <p:cNvGrpSpPr/>
          <p:nvPr/>
        </p:nvGrpSpPr>
        <p:grpSpPr>
          <a:xfrm>
            <a:off x="729847" y="687896"/>
            <a:ext cx="10732306" cy="4072453"/>
            <a:chOff x="542498" y="1442386"/>
            <a:chExt cx="8299750" cy="3414551"/>
          </a:xfrm>
        </p:grpSpPr>
        <p:pic>
          <p:nvPicPr>
            <p:cNvPr id="4" name="Picture 3">
              <a:extLst>
                <a:ext uri="{FF2B5EF4-FFF2-40B4-BE49-F238E27FC236}">
                  <a16:creationId xmlns:a16="http://schemas.microsoft.com/office/drawing/2014/main" id="{38CDF667-5FC0-A913-A183-1F22005472B1}"/>
                </a:ext>
              </a:extLst>
            </p:cNvPr>
            <p:cNvPicPr>
              <a:picLocks noChangeAspect="1"/>
            </p:cNvPicPr>
            <p:nvPr/>
          </p:nvPicPr>
          <p:blipFill>
            <a:blip r:embed="rId2"/>
            <a:stretch>
              <a:fillRect/>
            </a:stretch>
          </p:blipFill>
          <p:spPr>
            <a:xfrm>
              <a:off x="542498" y="1442386"/>
              <a:ext cx="8299750" cy="3414551"/>
            </a:xfrm>
            <a:prstGeom prst="rect">
              <a:avLst/>
            </a:prstGeom>
            <a:ln w="76200">
              <a:solidFill>
                <a:srgbClr val="C2D5EE"/>
              </a:solidFill>
            </a:ln>
          </p:spPr>
        </p:pic>
        <p:sp>
          <p:nvSpPr>
            <p:cNvPr id="5" name="TextBox 4">
              <a:extLst>
                <a:ext uri="{FF2B5EF4-FFF2-40B4-BE49-F238E27FC236}">
                  <a16:creationId xmlns:a16="http://schemas.microsoft.com/office/drawing/2014/main" id="{90F29DB6-CEB0-84D9-CF74-04C572306FDD}"/>
                </a:ext>
              </a:extLst>
            </p:cNvPr>
            <p:cNvSpPr txBox="1"/>
            <p:nvPr/>
          </p:nvSpPr>
          <p:spPr>
            <a:xfrm>
              <a:off x="662764" y="2526382"/>
              <a:ext cx="1380295" cy="215444"/>
            </a:xfrm>
            <a:prstGeom prst="rect">
              <a:avLst/>
            </a:prstGeom>
            <a:solidFill>
              <a:srgbClr val="F6F6F6"/>
            </a:solidFill>
          </p:spPr>
          <p:txBody>
            <a:bodyPr wrap="square" rtlCol="0">
              <a:spAutoFit/>
            </a:bodyPr>
            <a:lstStyle/>
            <a:p>
              <a:r>
                <a:rPr lang="en-US" sz="800" dirty="0"/>
                <a:t>Name of organization</a:t>
              </a:r>
            </a:p>
          </p:txBody>
        </p:sp>
        <p:sp>
          <p:nvSpPr>
            <p:cNvPr id="6" name="TextBox 5">
              <a:extLst>
                <a:ext uri="{FF2B5EF4-FFF2-40B4-BE49-F238E27FC236}">
                  <a16:creationId xmlns:a16="http://schemas.microsoft.com/office/drawing/2014/main" id="{A24E6140-6D0A-3637-0A24-0D98049B19E9}"/>
                </a:ext>
              </a:extLst>
            </p:cNvPr>
            <p:cNvSpPr txBox="1"/>
            <p:nvPr/>
          </p:nvSpPr>
          <p:spPr>
            <a:xfrm>
              <a:off x="662764" y="4263742"/>
              <a:ext cx="1380295" cy="215444"/>
            </a:xfrm>
            <a:prstGeom prst="rect">
              <a:avLst/>
            </a:prstGeom>
            <a:solidFill>
              <a:srgbClr val="F6F6F6"/>
            </a:solidFill>
          </p:spPr>
          <p:txBody>
            <a:bodyPr wrap="square" rtlCol="0">
              <a:spAutoFit/>
            </a:bodyPr>
            <a:lstStyle/>
            <a:p>
              <a:r>
                <a:rPr lang="en-US" sz="800" dirty="0"/>
                <a:t>Name of organization</a:t>
              </a:r>
            </a:p>
          </p:txBody>
        </p:sp>
      </p:grpSp>
      <p:grpSp>
        <p:nvGrpSpPr>
          <p:cNvPr id="7" name="Group 6">
            <a:extLst>
              <a:ext uri="{FF2B5EF4-FFF2-40B4-BE49-F238E27FC236}">
                <a16:creationId xmlns:a16="http://schemas.microsoft.com/office/drawing/2014/main" id="{BACEB023-5D11-B214-1A18-DBFAE52EAD78}"/>
              </a:ext>
            </a:extLst>
          </p:cNvPr>
          <p:cNvGrpSpPr/>
          <p:nvPr/>
        </p:nvGrpSpPr>
        <p:grpSpPr>
          <a:xfrm>
            <a:off x="729847" y="4875421"/>
            <a:ext cx="10732306" cy="1768268"/>
            <a:chOff x="340818" y="2025704"/>
            <a:chExt cx="8121203" cy="1403296"/>
          </a:xfrm>
        </p:grpSpPr>
        <p:pic>
          <p:nvPicPr>
            <p:cNvPr id="8" name="Picture 7">
              <a:extLst>
                <a:ext uri="{FF2B5EF4-FFF2-40B4-BE49-F238E27FC236}">
                  <a16:creationId xmlns:a16="http://schemas.microsoft.com/office/drawing/2014/main" id="{0CE4A512-C02A-85E0-8B64-079FFFE33A9F}"/>
                </a:ext>
              </a:extLst>
            </p:cNvPr>
            <p:cNvPicPr>
              <a:picLocks noChangeAspect="1"/>
            </p:cNvPicPr>
            <p:nvPr/>
          </p:nvPicPr>
          <p:blipFill>
            <a:blip r:embed="rId3"/>
            <a:stretch>
              <a:fillRect/>
            </a:stretch>
          </p:blipFill>
          <p:spPr>
            <a:xfrm>
              <a:off x="340818" y="2025704"/>
              <a:ext cx="8121203" cy="1403296"/>
            </a:xfrm>
            <a:prstGeom prst="rect">
              <a:avLst/>
            </a:prstGeom>
            <a:ln w="76200">
              <a:solidFill>
                <a:srgbClr val="C2D5EE"/>
              </a:solidFill>
            </a:ln>
          </p:spPr>
        </p:pic>
        <p:sp>
          <p:nvSpPr>
            <p:cNvPr id="9" name="TextBox 8">
              <a:extLst>
                <a:ext uri="{FF2B5EF4-FFF2-40B4-BE49-F238E27FC236}">
                  <a16:creationId xmlns:a16="http://schemas.microsoft.com/office/drawing/2014/main" id="{F5BC5620-032A-D682-38BE-B95A329D514D}"/>
                </a:ext>
              </a:extLst>
            </p:cNvPr>
            <p:cNvSpPr txBox="1"/>
            <p:nvPr/>
          </p:nvSpPr>
          <p:spPr>
            <a:xfrm>
              <a:off x="464232" y="2858158"/>
              <a:ext cx="1380295" cy="215444"/>
            </a:xfrm>
            <a:prstGeom prst="rect">
              <a:avLst/>
            </a:prstGeom>
            <a:solidFill>
              <a:srgbClr val="F6F6F6"/>
            </a:solidFill>
          </p:spPr>
          <p:txBody>
            <a:bodyPr wrap="square" rtlCol="0">
              <a:spAutoFit/>
            </a:bodyPr>
            <a:lstStyle/>
            <a:p>
              <a:r>
                <a:rPr lang="en-US" sz="800" dirty="0"/>
                <a:t>Name of organization</a:t>
              </a:r>
            </a:p>
          </p:txBody>
        </p:sp>
        <p:sp>
          <p:nvSpPr>
            <p:cNvPr id="10" name="TextBox 9">
              <a:extLst>
                <a:ext uri="{FF2B5EF4-FFF2-40B4-BE49-F238E27FC236}">
                  <a16:creationId xmlns:a16="http://schemas.microsoft.com/office/drawing/2014/main" id="{D3AA249E-222C-21FB-3443-D409C429D142}"/>
                </a:ext>
              </a:extLst>
            </p:cNvPr>
            <p:cNvSpPr txBox="1"/>
            <p:nvPr/>
          </p:nvSpPr>
          <p:spPr>
            <a:xfrm>
              <a:off x="7095272" y="2858158"/>
              <a:ext cx="1095836" cy="200055"/>
            </a:xfrm>
            <a:prstGeom prst="rect">
              <a:avLst/>
            </a:prstGeom>
            <a:solidFill>
              <a:srgbClr val="F6F6F6"/>
            </a:solidFill>
          </p:spPr>
          <p:txBody>
            <a:bodyPr wrap="square" rtlCol="0">
              <a:spAutoFit/>
            </a:bodyPr>
            <a:lstStyle/>
            <a:p>
              <a:r>
                <a:rPr lang="en-US" sz="700" dirty="0"/>
                <a:t>1235.00</a:t>
              </a:r>
            </a:p>
          </p:txBody>
        </p:sp>
      </p:grpSp>
    </p:spTree>
    <p:extLst>
      <p:ext uri="{BB962C8B-B14F-4D97-AF65-F5344CB8AC3E}">
        <p14:creationId xmlns:p14="http://schemas.microsoft.com/office/powerpoint/2010/main" val="299789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Bulk Report</a:t>
            </a:r>
          </a:p>
        </p:txBody>
      </p:sp>
      <p:grpSp>
        <p:nvGrpSpPr>
          <p:cNvPr id="3" name="Group 2">
            <a:extLst>
              <a:ext uri="{FF2B5EF4-FFF2-40B4-BE49-F238E27FC236}">
                <a16:creationId xmlns:a16="http://schemas.microsoft.com/office/drawing/2014/main" id="{3B716D54-EA55-B454-2402-BE2F0D23B22A}"/>
              </a:ext>
            </a:extLst>
          </p:cNvPr>
          <p:cNvGrpSpPr/>
          <p:nvPr/>
        </p:nvGrpSpPr>
        <p:grpSpPr>
          <a:xfrm>
            <a:off x="594877" y="722211"/>
            <a:ext cx="11002245" cy="5413577"/>
            <a:chOff x="557784" y="1491086"/>
            <a:chExt cx="8515471" cy="4409052"/>
          </a:xfrm>
        </p:grpSpPr>
        <p:pic>
          <p:nvPicPr>
            <p:cNvPr id="11" name="Picture 10">
              <a:extLst>
                <a:ext uri="{FF2B5EF4-FFF2-40B4-BE49-F238E27FC236}">
                  <a16:creationId xmlns:a16="http://schemas.microsoft.com/office/drawing/2014/main" id="{99FE734D-2745-921A-22BE-63E0754EFEFD}"/>
                </a:ext>
              </a:extLst>
            </p:cNvPr>
            <p:cNvPicPr>
              <a:picLocks noChangeAspect="1"/>
            </p:cNvPicPr>
            <p:nvPr/>
          </p:nvPicPr>
          <p:blipFill>
            <a:blip r:embed="rId2"/>
            <a:stretch>
              <a:fillRect/>
            </a:stretch>
          </p:blipFill>
          <p:spPr>
            <a:xfrm>
              <a:off x="557784" y="1491086"/>
              <a:ext cx="8515471" cy="4409052"/>
            </a:xfrm>
            <a:prstGeom prst="rect">
              <a:avLst/>
            </a:prstGeom>
            <a:ln w="76200">
              <a:solidFill>
                <a:srgbClr val="C2D5EE"/>
              </a:solidFill>
            </a:ln>
          </p:spPr>
        </p:pic>
        <p:sp>
          <p:nvSpPr>
            <p:cNvPr id="12" name="TextBox 11">
              <a:extLst>
                <a:ext uri="{FF2B5EF4-FFF2-40B4-BE49-F238E27FC236}">
                  <a16:creationId xmlns:a16="http://schemas.microsoft.com/office/drawing/2014/main" id="{7A2D74A4-93A6-6316-858A-A01066C0175B}"/>
                </a:ext>
              </a:extLst>
            </p:cNvPr>
            <p:cNvSpPr txBox="1"/>
            <p:nvPr/>
          </p:nvSpPr>
          <p:spPr>
            <a:xfrm>
              <a:off x="641915" y="2935704"/>
              <a:ext cx="1202612" cy="200055"/>
            </a:xfrm>
            <a:prstGeom prst="rect">
              <a:avLst/>
            </a:prstGeom>
            <a:solidFill>
              <a:srgbClr val="F6F6F6"/>
            </a:solidFill>
          </p:spPr>
          <p:txBody>
            <a:bodyPr wrap="square" rtlCol="0">
              <a:spAutoFit/>
            </a:bodyPr>
            <a:lstStyle/>
            <a:p>
              <a:r>
                <a:rPr lang="en-US" sz="700" dirty="0"/>
                <a:t>Name of organization</a:t>
              </a:r>
            </a:p>
          </p:txBody>
        </p:sp>
        <p:sp>
          <p:nvSpPr>
            <p:cNvPr id="13" name="TextBox 12">
              <a:extLst>
                <a:ext uri="{FF2B5EF4-FFF2-40B4-BE49-F238E27FC236}">
                  <a16:creationId xmlns:a16="http://schemas.microsoft.com/office/drawing/2014/main" id="{CCFEAD13-FD9B-6CD0-606F-7D96F6622125}"/>
                </a:ext>
              </a:extLst>
            </p:cNvPr>
            <p:cNvSpPr txBox="1"/>
            <p:nvPr/>
          </p:nvSpPr>
          <p:spPr>
            <a:xfrm>
              <a:off x="641915" y="3135759"/>
              <a:ext cx="1202612" cy="200055"/>
            </a:xfrm>
            <a:prstGeom prst="rect">
              <a:avLst/>
            </a:prstGeom>
            <a:solidFill>
              <a:srgbClr val="F6F6F6"/>
            </a:solidFill>
          </p:spPr>
          <p:txBody>
            <a:bodyPr wrap="square" rtlCol="0">
              <a:spAutoFit/>
            </a:bodyPr>
            <a:lstStyle/>
            <a:p>
              <a:r>
                <a:rPr lang="en-US" sz="700" dirty="0"/>
                <a:t>Name of organization</a:t>
              </a:r>
            </a:p>
          </p:txBody>
        </p:sp>
        <p:sp>
          <p:nvSpPr>
            <p:cNvPr id="14" name="TextBox 13">
              <a:extLst>
                <a:ext uri="{FF2B5EF4-FFF2-40B4-BE49-F238E27FC236}">
                  <a16:creationId xmlns:a16="http://schemas.microsoft.com/office/drawing/2014/main" id="{334402D4-E9C5-84DC-CE51-A1EA437426D4}"/>
                </a:ext>
              </a:extLst>
            </p:cNvPr>
            <p:cNvSpPr txBox="1"/>
            <p:nvPr/>
          </p:nvSpPr>
          <p:spPr>
            <a:xfrm>
              <a:off x="641915" y="3316703"/>
              <a:ext cx="1202612" cy="200055"/>
            </a:xfrm>
            <a:prstGeom prst="rect">
              <a:avLst/>
            </a:prstGeom>
            <a:solidFill>
              <a:srgbClr val="F6F6F6"/>
            </a:solidFill>
          </p:spPr>
          <p:txBody>
            <a:bodyPr wrap="square" rtlCol="0">
              <a:spAutoFit/>
            </a:bodyPr>
            <a:lstStyle/>
            <a:p>
              <a:r>
                <a:rPr lang="en-US" sz="700" dirty="0"/>
                <a:t>Name of organization</a:t>
              </a:r>
            </a:p>
          </p:txBody>
        </p:sp>
        <p:sp>
          <p:nvSpPr>
            <p:cNvPr id="15" name="TextBox 14">
              <a:extLst>
                <a:ext uri="{FF2B5EF4-FFF2-40B4-BE49-F238E27FC236}">
                  <a16:creationId xmlns:a16="http://schemas.microsoft.com/office/drawing/2014/main" id="{E6444E5B-AFC4-6C9D-C9CD-05FA8704ECA5}"/>
                </a:ext>
              </a:extLst>
            </p:cNvPr>
            <p:cNvSpPr txBox="1"/>
            <p:nvPr/>
          </p:nvSpPr>
          <p:spPr>
            <a:xfrm>
              <a:off x="641915" y="3495557"/>
              <a:ext cx="1202612" cy="200055"/>
            </a:xfrm>
            <a:prstGeom prst="rect">
              <a:avLst/>
            </a:prstGeom>
            <a:solidFill>
              <a:srgbClr val="F6F6F6"/>
            </a:solidFill>
          </p:spPr>
          <p:txBody>
            <a:bodyPr wrap="square" rtlCol="0">
              <a:spAutoFit/>
            </a:bodyPr>
            <a:lstStyle/>
            <a:p>
              <a:r>
                <a:rPr lang="en-US" sz="700" dirty="0"/>
                <a:t>Name of organization</a:t>
              </a:r>
            </a:p>
          </p:txBody>
        </p:sp>
        <p:sp>
          <p:nvSpPr>
            <p:cNvPr id="16" name="TextBox 15">
              <a:extLst>
                <a:ext uri="{FF2B5EF4-FFF2-40B4-BE49-F238E27FC236}">
                  <a16:creationId xmlns:a16="http://schemas.microsoft.com/office/drawing/2014/main" id="{1D8B2226-B777-118E-BA79-7F4C0A7D1CA3}"/>
                </a:ext>
              </a:extLst>
            </p:cNvPr>
            <p:cNvSpPr txBox="1"/>
            <p:nvPr/>
          </p:nvSpPr>
          <p:spPr>
            <a:xfrm>
              <a:off x="641915" y="3722463"/>
              <a:ext cx="1202612" cy="200055"/>
            </a:xfrm>
            <a:prstGeom prst="rect">
              <a:avLst/>
            </a:prstGeom>
            <a:solidFill>
              <a:srgbClr val="F6F6F6"/>
            </a:solidFill>
          </p:spPr>
          <p:txBody>
            <a:bodyPr wrap="square" rtlCol="0">
              <a:spAutoFit/>
            </a:bodyPr>
            <a:lstStyle/>
            <a:p>
              <a:r>
                <a:rPr lang="en-US" sz="700" dirty="0"/>
                <a:t>Name of organization</a:t>
              </a:r>
            </a:p>
          </p:txBody>
        </p:sp>
        <p:sp>
          <p:nvSpPr>
            <p:cNvPr id="17" name="TextBox 16">
              <a:extLst>
                <a:ext uri="{FF2B5EF4-FFF2-40B4-BE49-F238E27FC236}">
                  <a16:creationId xmlns:a16="http://schemas.microsoft.com/office/drawing/2014/main" id="{5C77E6BD-1572-F0AE-09B5-4B35CE73327E}"/>
                </a:ext>
              </a:extLst>
            </p:cNvPr>
            <p:cNvSpPr txBox="1"/>
            <p:nvPr/>
          </p:nvSpPr>
          <p:spPr>
            <a:xfrm>
              <a:off x="641915" y="5186208"/>
              <a:ext cx="1202612" cy="200055"/>
            </a:xfrm>
            <a:prstGeom prst="rect">
              <a:avLst/>
            </a:prstGeom>
            <a:solidFill>
              <a:srgbClr val="F6F6F6"/>
            </a:solidFill>
          </p:spPr>
          <p:txBody>
            <a:bodyPr wrap="square" rtlCol="0">
              <a:spAutoFit/>
            </a:bodyPr>
            <a:lstStyle/>
            <a:p>
              <a:r>
                <a:rPr lang="en-US" sz="700" dirty="0"/>
                <a:t>Name of organization</a:t>
              </a:r>
            </a:p>
          </p:txBody>
        </p:sp>
        <p:sp>
          <p:nvSpPr>
            <p:cNvPr id="18" name="TextBox 17">
              <a:extLst>
                <a:ext uri="{FF2B5EF4-FFF2-40B4-BE49-F238E27FC236}">
                  <a16:creationId xmlns:a16="http://schemas.microsoft.com/office/drawing/2014/main" id="{CC131468-1937-52F7-2E93-AB2223C7A973}"/>
                </a:ext>
              </a:extLst>
            </p:cNvPr>
            <p:cNvSpPr txBox="1"/>
            <p:nvPr/>
          </p:nvSpPr>
          <p:spPr>
            <a:xfrm>
              <a:off x="641915" y="5386263"/>
              <a:ext cx="1202612"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33557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Bulk Report</a:t>
            </a:r>
          </a:p>
        </p:txBody>
      </p:sp>
      <p:grpSp>
        <p:nvGrpSpPr>
          <p:cNvPr id="2" name="Group 1">
            <a:extLst>
              <a:ext uri="{FF2B5EF4-FFF2-40B4-BE49-F238E27FC236}">
                <a16:creationId xmlns:a16="http://schemas.microsoft.com/office/drawing/2014/main" id="{8F09DCDB-C70B-CC76-907A-9058EF07FB07}"/>
              </a:ext>
            </a:extLst>
          </p:cNvPr>
          <p:cNvGrpSpPr/>
          <p:nvPr/>
        </p:nvGrpSpPr>
        <p:grpSpPr>
          <a:xfrm>
            <a:off x="625495" y="721453"/>
            <a:ext cx="10941009" cy="3654521"/>
            <a:chOff x="543519" y="1559038"/>
            <a:chExt cx="8582193" cy="2816936"/>
          </a:xfrm>
        </p:grpSpPr>
        <p:pic>
          <p:nvPicPr>
            <p:cNvPr id="4" name="Picture 3">
              <a:extLst>
                <a:ext uri="{FF2B5EF4-FFF2-40B4-BE49-F238E27FC236}">
                  <a16:creationId xmlns:a16="http://schemas.microsoft.com/office/drawing/2014/main" id="{5B15ED63-EFF2-6C06-D588-DCA40D72ACDC}"/>
                </a:ext>
              </a:extLst>
            </p:cNvPr>
            <p:cNvPicPr>
              <a:picLocks noChangeAspect="1"/>
            </p:cNvPicPr>
            <p:nvPr/>
          </p:nvPicPr>
          <p:blipFill>
            <a:blip r:embed="rId2"/>
            <a:stretch>
              <a:fillRect/>
            </a:stretch>
          </p:blipFill>
          <p:spPr>
            <a:xfrm>
              <a:off x="543519" y="1559038"/>
              <a:ext cx="8582193" cy="2816936"/>
            </a:xfrm>
            <a:prstGeom prst="rect">
              <a:avLst/>
            </a:prstGeom>
            <a:ln w="76200">
              <a:solidFill>
                <a:srgbClr val="C2D5EE"/>
              </a:solidFill>
            </a:ln>
          </p:spPr>
        </p:pic>
        <p:sp>
          <p:nvSpPr>
            <p:cNvPr id="5" name="TextBox 4">
              <a:extLst>
                <a:ext uri="{FF2B5EF4-FFF2-40B4-BE49-F238E27FC236}">
                  <a16:creationId xmlns:a16="http://schemas.microsoft.com/office/drawing/2014/main" id="{9F8CC23F-69F8-2A75-DDF6-1E19C85D74FA}"/>
                </a:ext>
              </a:extLst>
            </p:cNvPr>
            <p:cNvSpPr txBox="1"/>
            <p:nvPr/>
          </p:nvSpPr>
          <p:spPr>
            <a:xfrm>
              <a:off x="641915" y="3054951"/>
              <a:ext cx="1202612" cy="200055"/>
            </a:xfrm>
            <a:prstGeom prst="rect">
              <a:avLst/>
            </a:prstGeom>
            <a:solidFill>
              <a:srgbClr val="F6F6F6"/>
            </a:solidFill>
          </p:spPr>
          <p:txBody>
            <a:bodyPr wrap="square" rtlCol="0">
              <a:spAutoFit/>
            </a:bodyPr>
            <a:lstStyle/>
            <a:p>
              <a:r>
                <a:rPr lang="en-US" sz="700" dirty="0"/>
                <a:t>Name of organization</a:t>
              </a:r>
            </a:p>
          </p:txBody>
        </p:sp>
        <p:sp>
          <p:nvSpPr>
            <p:cNvPr id="6" name="TextBox 5">
              <a:extLst>
                <a:ext uri="{FF2B5EF4-FFF2-40B4-BE49-F238E27FC236}">
                  <a16:creationId xmlns:a16="http://schemas.microsoft.com/office/drawing/2014/main" id="{16D08009-9593-0044-4E88-D145F8918F25}"/>
                </a:ext>
              </a:extLst>
            </p:cNvPr>
            <p:cNvSpPr txBox="1"/>
            <p:nvPr/>
          </p:nvSpPr>
          <p:spPr>
            <a:xfrm>
              <a:off x="641915" y="3228945"/>
              <a:ext cx="1202612" cy="200055"/>
            </a:xfrm>
            <a:prstGeom prst="rect">
              <a:avLst/>
            </a:prstGeom>
            <a:solidFill>
              <a:srgbClr val="F6F6F6"/>
            </a:solidFill>
          </p:spPr>
          <p:txBody>
            <a:bodyPr wrap="square" rtlCol="0">
              <a:spAutoFit/>
            </a:bodyPr>
            <a:lstStyle/>
            <a:p>
              <a:r>
                <a:rPr lang="en-US" sz="700" dirty="0"/>
                <a:t>Name of organization</a:t>
              </a:r>
            </a:p>
          </p:txBody>
        </p:sp>
        <p:sp>
          <p:nvSpPr>
            <p:cNvPr id="7" name="TextBox 6">
              <a:extLst>
                <a:ext uri="{FF2B5EF4-FFF2-40B4-BE49-F238E27FC236}">
                  <a16:creationId xmlns:a16="http://schemas.microsoft.com/office/drawing/2014/main" id="{6D79CAFD-1CFC-F24B-3E9B-DCB5031493FC}"/>
                </a:ext>
              </a:extLst>
            </p:cNvPr>
            <p:cNvSpPr txBox="1"/>
            <p:nvPr/>
          </p:nvSpPr>
          <p:spPr>
            <a:xfrm>
              <a:off x="641915" y="3419782"/>
              <a:ext cx="1202612" cy="200055"/>
            </a:xfrm>
            <a:prstGeom prst="rect">
              <a:avLst/>
            </a:prstGeom>
            <a:solidFill>
              <a:srgbClr val="F6F6F6"/>
            </a:solidFill>
          </p:spPr>
          <p:txBody>
            <a:bodyPr wrap="square" rtlCol="0">
              <a:spAutoFit/>
            </a:bodyPr>
            <a:lstStyle/>
            <a:p>
              <a:r>
                <a:rPr lang="en-US" sz="700" dirty="0"/>
                <a:t>Name of organization</a:t>
              </a:r>
            </a:p>
          </p:txBody>
        </p:sp>
        <p:sp>
          <p:nvSpPr>
            <p:cNvPr id="8" name="TextBox 7">
              <a:extLst>
                <a:ext uri="{FF2B5EF4-FFF2-40B4-BE49-F238E27FC236}">
                  <a16:creationId xmlns:a16="http://schemas.microsoft.com/office/drawing/2014/main" id="{5B6EECEF-1D50-F922-710E-89BD8C7B726C}"/>
                </a:ext>
              </a:extLst>
            </p:cNvPr>
            <p:cNvSpPr txBox="1"/>
            <p:nvPr/>
          </p:nvSpPr>
          <p:spPr>
            <a:xfrm>
              <a:off x="641915" y="3574411"/>
              <a:ext cx="1202612" cy="200055"/>
            </a:xfrm>
            <a:prstGeom prst="rect">
              <a:avLst/>
            </a:prstGeom>
            <a:solidFill>
              <a:srgbClr val="F6F6F6"/>
            </a:solidFill>
          </p:spPr>
          <p:txBody>
            <a:bodyPr wrap="square" rtlCol="0">
              <a:spAutoFit/>
            </a:bodyPr>
            <a:lstStyle/>
            <a:p>
              <a:r>
                <a:rPr lang="en-US" sz="700" dirty="0"/>
                <a:t>Name of organization</a:t>
              </a:r>
            </a:p>
          </p:txBody>
        </p:sp>
        <p:sp>
          <p:nvSpPr>
            <p:cNvPr id="9" name="TextBox 8">
              <a:extLst>
                <a:ext uri="{FF2B5EF4-FFF2-40B4-BE49-F238E27FC236}">
                  <a16:creationId xmlns:a16="http://schemas.microsoft.com/office/drawing/2014/main" id="{87A05D8F-FFB6-AB36-6630-8A1E3C089E18}"/>
                </a:ext>
              </a:extLst>
            </p:cNvPr>
            <p:cNvSpPr txBox="1"/>
            <p:nvPr/>
          </p:nvSpPr>
          <p:spPr>
            <a:xfrm>
              <a:off x="641915" y="3746996"/>
              <a:ext cx="1202612"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201158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Client Status Report</a:t>
            </a:r>
          </a:p>
        </p:txBody>
      </p:sp>
      <p:pic>
        <p:nvPicPr>
          <p:cNvPr id="10" name="Picture 9">
            <a:extLst>
              <a:ext uri="{FF2B5EF4-FFF2-40B4-BE49-F238E27FC236}">
                <a16:creationId xmlns:a16="http://schemas.microsoft.com/office/drawing/2014/main" id="{09CD2FAE-2D57-3713-33C8-3593B8838436}"/>
              </a:ext>
            </a:extLst>
          </p:cNvPr>
          <p:cNvPicPr>
            <a:picLocks noChangeAspect="1"/>
          </p:cNvPicPr>
          <p:nvPr/>
        </p:nvPicPr>
        <p:blipFill>
          <a:blip r:embed="rId2"/>
          <a:stretch>
            <a:fillRect/>
          </a:stretch>
        </p:blipFill>
        <p:spPr>
          <a:xfrm>
            <a:off x="2094469" y="3199113"/>
            <a:ext cx="3033552" cy="3300984"/>
          </a:xfrm>
          <a:prstGeom prst="rect">
            <a:avLst/>
          </a:prstGeom>
          <a:ln w="76200">
            <a:solidFill>
              <a:srgbClr val="C2D5EE"/>
            </a:solidFill>
          </a:ln>
        </p:spPr>
      </p:pic>
      <p:pic>
        <p:nvPicPr>
          <p:cNvPr id="11" name="Picture 10">
            <a:extLst>
              <a:ext uri="{FF2B5EF4-FFF2-40B4-BE49-F238E27FC236}">
                <a16:creationId xmlns:a16="http://schemas.microsoft.com/office/drawing/2014/main" id="{3FE81E4A-E89A-2DFC-ABAD-69DBB81DE186}"/>
              </a:ext>
            </a:extLst>
          </p:cNvPr>
          <p:cNvPicPr>
            <a:picLocks noChangeAspect="1"/>
          </p:cNvPicPr>
          <p:nvPr/>
        </p:nvPicPr>
        <p:blipFill>
          <a:blip r:embed="rId3"/>
          <a:stretch>
            <a:fillRect/>
          </a:stretch>
        </p:blipFill>
        <p:spPr>
          <a:xfrm>
            <a:off x="6191525" y="2827092"/>
            <a:ext cx="3181641" cy="3806983"/>
          </a:xfrm>
          <a:prstGeom prst="rect">
            <a:avLst/>
          </a:prstGeom>
          <a:ln w="76200">
            <a:solidFill>
              <a:srgbClr val="C2D5EE"/>
            </a:solidFill>
          </a:ln>
        </p:spPr>
      </p:pic>
      <p:grpSp>
        <p:nvGrpSpPr>
          <p:cNvPr id="14" name="Group 13">
            <a:extLst>
              <a:ext uri="{FF2B5EF4-FFF2-40B4-BE49-F238E27FC236}">
                <a16:creationId xmlns:a16="http://schemas.microsoft.com/office/drawing/2014/main" id="{545AB4E5-4C1A-B529-35DF-F24E6B635E20}"/>
              </a:ext>
            </a:extLst>
          </p:cNvPr>
          <p:cNvGrpSpPr/>
          <p:nvPr/>
        </p:nvGrpSpPr>
        <p:grpSpPr>
          <a:xfrm>
            <a:off x="773185" y="741272"/>
            <a:ext cx="10645629" cy="2323863"/>
            <a:chOff x="773185" y="741272"/>
            <a:chExt cx="10645629" cy="2323863"/>
          </a:xfrm>
        </p:grpSpPr>
        <p:pic>
          <p:nvPicPr>
            <p:cNvPr id="3" name="Picture 2">
              <a:extLst>
                <a:ext uri="{FF2B5EF4-FFF2-40B4-BE49-F238E27FC236}">
                  <a16:creationId xmlns:a16="http://schemas.microsoft.com/office/drawing/2014/main" id="{AA3B608D-42E4-7F82-7FCF-1EEEAA2E945D}"/>
                </a:ext>
              </a:extLst>
            </p:cNvPr>
            <p:cNvPicPr>
              <a:picLocks noChangeAspect="1"/>
            </p:cNvPicPr>
            <p:nvPr/>
          </p:nvPicPr>
          <p:blipFill>
            <a:blip r:embed="rId4"/>
            <a:stretch>
              <a:fillRect/>
            </a:stretch>
          </p:blipFill>
          <p:spPr>
            <a:xfrm>
              <a:off x="773185" y="741272"/>
              <a:ext cx="10645629" cy="2323863"/>
            </a:xfrm>
            <a:prstGeom prst="rect">
              <a:avLst/>
            </a:prstGeom>
            <a:ln w="76200">
              <a:solidFill>
                <a:srgbClr val="C2D5EE"/>
              </a:solidFill>
            </a:ln>
          </p:spPr>
        </p:pic>
        <p:sp>
          <p:nvSpPr>
            <p:cNvPr id="13" name="TextBox 12">
              <a:extLst>
                <a:ext uri="{FF2B5EF4-FFF2-40B4-BE49-F238E27FC236}">
                  <a16:creationId xmlns:a16="http://schemas.microsoft.com/office/drawing/2014/main" id="{6D060A62-AD49-18AD-2523-91DEB07F3D5D}"/>
                </a:ext>
              </a:extLst>
            </p:cNvPr>
            <p:cNvSpPr txBox="1"/>
            <p:nvPr/>
          </p:nvSpPr>
          <p:spPr>
            <a:xfrm>
              <a:off x="977474" y="2346035"/>
              <a:ext cx="1446943"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110872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Client Status Report</a:t>
            </a:r>
          </a:p>
        </p:txBody>
      </p:sp>
      <p:grpSp>
        <p:nvGrpSpPr>
          <p:cNvPr id="13" name="Group 12">
            <a:extLst>
              <a:ext uri="{FF2B5EF4-FFF2-40B4-BE49-F238E27FC236}">
                <a16:creationId xmlns:a16="http://schemas.microsoft.com/office/drawing/2014/main" id="{953F5493-F68C-6DA1-B3ED-34B4602BDA2E}"/>
              </a:ext>
            </a:extLst>
          </p:cNvPr>
          <p:cNvGrpSpPr/>
          <p:nvPr/>
        </p:nvGrpSpPr>
        <p:grpSpPr>
          <a:xfrm>
            <a:off x="1054810" y="664066"/>
            <a:ext cx="10082379" cy="1985453"/>
            <a:chOff x="1054810" y="664066"/>
            <a:chExt cx="10082379" cy="1985453"/>
          </a:xfrm>
        </p:grpSpPr>
        <p:pic>
          <p:nvPicPr>
            <p:cNvPr id="12" name="Picture 11">
              <a:extLst>
                <a:ext uri="{FF2B5EF4-FFF2-40B4-BE49-F238E27FC236}">
                  <a16:creationId xmlns:a16="http://schemas.microsoft.com/office/drawing/2014/main" id="{89C01FE9-0134-C6F7-9F5E-F9994A71A00E}"/>
                </a:ext>
              </a:extLst>
            </p:cNvPr>
            <p:cNvPicPr>
              <a:picLocks noChangeAspect="1"/>
            </p:cNvPicPr>
            <p:nvPr/>
          </p:nvPicPr>
          <p:blipFill>
            <a:blip r:embed="rId2"/>
            <a:stretch>
              <a:fillRect/>
            </a:stretch>
          </p:blipFill>
          <p:spPr>
            <a:xfrm>
              <a:off x="1054810" y="664066"/>
              <a:ext cx="10082379" cy="1985453"/>
            </a:xfrm>
            <a:prstGeom prst="rect">
              <a:avLst/>
            </a:prstGeom>
            <a:ln w="76200">
              <a:solidFill>
                <a:srgbClr val="C2D5EE"/>
              </a:solidFill>
            </a:ln>
          </p:spPr>
        </p:pic>
        <p:sp>
          <p:nvSpPr>
            <p:cNvPr id="5" name="TextBox 4">
              <a:extLst>
                <a:ext uri="{FF2B5EF4-FFF2-40B4-BE49-F238E27FC236}">
                  <a16:creationId xmlns:a16="http://schemas.microsoft.com/office/drawing/2014/main" id="{17562CA1-D14E-B3D8-95D0-628CFEB575A2}"/>
                </a:ext>
              </a:extLst>
            </p:cNvPr>
            <p:cNvSpPr txBox="1"/>
            <p:nvPr/>
          </p:nvSpPr>
          <p:spPr>
            <a:xfrm>
              <a:off x="1220755" y="1960142"/>
              <a:ext cx="1446943" cy="200055"/>
            </a:xfrm>
            <a:prstGeom prst="rect">
              <a:avLst/>
            </a:prstGeom>
            <a:solidFill>
              <a:srgbClr val="F6F6F6"/>
            </a:solidFill>
          </p:spPr>
          <p:txBody>
            <a:bodyPr wrap="square" rtlCol="0">
              <a:spAutoFit/>
            </a:bodyPr>
            <a:lstStyle/>
            <a:p>
              <a:r>
                <a:rPr lang="en-US" sz="700" dirty="0"/>
                <a:t>Name of organization</a:t>
              </a:r>
            </a:p>
          </p:txBody>
        </p:sp>
      </p:grpSp>
      <p:grpSp>
        <p:nvGrpSpPr>
          <p:cNvPr id="9" name="Group 8">
            <a:extLst>
              <a:ext uri="{FF2B5EF4-FFF2-40B4-BE49-F238E27FC236}">
                <a16:creationId xmlns:a16="http://schemas.microsoft.com/office/drawing/2014/main" id="{389425E7-F8A2-550C-ABB2-C84481958E6B}"/>
              </a:ext>
            </a:extLst>
          </p:cNvPr>
          <p:cNvGrpSpPr/>
          <p:nvPr/>
        </p:nvGrpSpPr>
        <p:grpSpPr>
          <a:xfrm>
            <a:off x="1048605" y="2529949"/>
            <a:ext cx="10094787" cy="1985453"/>
            <a:chOff x="1048605" y="2529949"/>
            <a:chExt cx="10094787" cy="1985453"/>
          </a:xfrm>
        </p:grpSpPr>
        <p:pic>
          <p:nvPicPr>
            <p:cNvPr id="2" name="Picture 1">
              <a:extLst>
                <a:ext uri="{FF2B5EF4-FFF2-40B4-BE49-F238E27FC236}">
                  <a16:creationId xmlns:a16="http://schemas.microsoft.com/office/drawing/2014/main" id="{5298FBD2-D57E-0F6B-24A6-5CF0F7EC6EF1}"/>
                </a:ext>
              </a:extLst>
            </p:cNvPr>
            <p:cNvPicPr>
              <a:picLocks noChangeAspect="1"/>
            </p:cNvPicPr>
            <p:nvPr/>
          </p:nvPicPr>
          <p:blipFill>
            <a:blip r:embed="rId3"/>
            <a:stretch>
              <a:fillRect/>
            </a:stretch>
          </p:blipFill>
          <p:spPr>
            <a:xfrm>
              <a:off x="1048605" y="2529949"/>
              <a:ext cx="10094787" cy="1985453"/>
            </a:xfrm>
            <a:prstGeom prst="rect">
              <a:avLst/>
            </a:prstGeom>
            <a:ln w="76200">
              <a:solidFill>
                <a:srgbClr val="C2D5EE"/>
              </a:solidFill>
            </a:ln>
          </p:spPr>
        </p:pic>
        <p:sp>
          <p:nvSpPr>
            <p:cNvPr id="6" name="TextBox 5">
              <a:extLst>
                <a:ext uri="{FF2B5EF4-FFF2-40B4-BE49-F238E27FC236}">
                  <a16:creationId xmlns:a16="http://schemas.microsoft.com/office/drawing/2014/main" id="{94E370C9-86FA-F2BF-31F5-6C33399D167A}"/>
                </a:ext>
              </a:extLst>
            </p:cNvPr>
            <p:cNvSpPr txBox="1"/>
            <p:nvPr/>
          </p:nvSpPr>
          <p:spPr>
            <a:xfrm>
              <a:off x="1220754" y="3845567"/>
              <a:ext cx="1446943" cy="200055"/>
            </a:xfrm>
            <a:prstGeom prst="rect">
              <a:avLst/>
            </a:prstGeom>
            <a:solidFill>
              <a:srgbClr val="F6F6F6"/>
            </a:solidFill>
          </p:spPr>
          <p:txBody>
            <a:bodyPr wrap="square" rtlCol="0">
              <a:spAutoFit/>
            </a:bodyPr>
            <a:lstStyle/>
            <a:p>
              <a:r>
                <a:rPr lang="en-US" sz="700" dirty="0"/>
                <a:t>Name of organization</a:t>
              </a:r>
            </a:p>
          </p:txBody>
        </p:sp>
      </p:grpSp>
      <p:grpSp>
        <p:nvGrpSpPr>
          <p:cNvPr id="8" name="Group 7">
            <a:extLst>
              <a:ext uri="{FF2B5EF4-FFF2-40B4-BE49-F238E27FC236}">
                <a16:creationId xmlns:a16="http://schemas.microsoft.com/office/drawing/2014/main" id="{848FAEE7-A427-D9F2-7218-5D00BAFDC088}"/>
              </a:ext>
            </a:extLst>
          </p:cNvPr>
          <p:cNvGrpSpPr/>
          <p:nvPr/>
        </p:nvGrpSpPr>
        <p:grpSpPr>
          <a:xfrm>
            <a:off x="1054888" y="4395831"/>
            <a:ext cx="10094708" cy="2227413"/>
            <a:chOff x="1054888" y="4395831"/>
            <a:chExt cx="10094708" cy="2227413"/>
          </a:xfrm>
        </p:grpSpPr>
        <p:pic>
          <p:nvPicPr>
            <p:cNvPr id="4" name="Picture 3">
              <a:extLst>
                <a:ext uri="{FF2B5EF4-FFF2-40B4-BE49-F238E27FC236}">
                  <a16:creationId xmlns:a16="http://schemas.microsoft.com/office/drawing/2014/main" id="{19F01360-35BE-639F-B0EC-0472142A9551}"/>
                </a:ext>
              </a:extLst>
            </p:cNvPr>
            <p:cNvPicPr>
              <a:picLocks noChangeAspect="1"/>
            </p:cNvPicPr>
            <p:nvPr/>
          </p:nvPicPr>
          <p:blipFill>
            <a:blip r:embed="rId4"/>
            <a:stretch>
              <a:fillRect/>
            </a:stretch>
          </p:blipFill>
          <p:spPr>
            <a:xfrm>
              <a:off x="1054888" y="4395831"/>
              <a:ext cx="10094708" cy="2227413"/>
            </a:xfrm>
            <a:prstGeom prst="rect">
              <a:avLst/>
            </a:prstGeom>
            <a:ln w="76200">
              <a:solidFill>
                <a:srgbClr val="C2D5EE"/>
              </a:solidFill>
            </a:ln>
          </p:spPr>
        </p:pic>
        <p:sp>
          <p:nvSpPr>
            <p:cNvPr id="7" name="TextBox 6">
              <a:extLst>
                <a:ext uri="{FF2B5EF4-FFF2-40B4-BE49-F238E27FC236}">
                  <a16:creationId xmlns:a16="http://schemas.microsoft.com/office/drawing/2014/main" id="{C83AB292-226A-51ED-D1B7-B3303073246F}"/>
                </a:ext>
              </a:extLst>
            </p:cNvPr>
            <p:cNvSpPr txBox="1"/>
            <p:nvPr/>
          </p:nvSpPr>
          <p:spPr>
            <a:xfrm>
              <a:off x="1149292" y="5911504"/>
              <a:ext cx="1166068" cy="200055"/>
            </a:xfrm>
            <a:prstGeom prst="rect">
              <a:avLst/>
            </a:prstGeom>
            <a:solidFill>
              <a:srgbClr val="F6F6F6"/>
            </a:solidFill>
          </p:spPr>
          <p:txBody>
            <a:bodyPr wrap="square" rtlCol="0">
              <a:spAutoFit/>
            </a:bodyPr>
            <a:lstStyle/>
            <a:p>
              <a:r>
                <a:rPr lang="en-US" sz="700" dirty="0"/>
                <a:t>Name of organization</a:t>
              </a:r>
            </a:p>
          </p:txBody>
        </p:sp>
      </p:grpSp>
    </p:spTree>
    <p:extLst>
      <p:ext uri="{BB962C8B-B14F-4D97-AF65-F5344CB8AC3E}">
        <p14:creationId xmlns:p14="http://schemas.microsoft.com/office/powerpoint/2010/main" val="373911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D375E1-B231-1447-8F9C-FF41F91E65D5}"/>
              </a:ext>
            </a:extLst>
          </p:cNvPr>
          <p:cNvSpPr txBox="1"/>
          <p:nvPr/>
        </p:nvSpPr>
        <p:spPr>
          <a:xfrm>
            <a:off x="314918" y="295825"/>
            <a:ext cx="3059218" cy="276999"/>
          </a:xfrm>
          <a:prstGeom prst="rect">
            <a:avLst/>
          </a:prstGeom>
          <a:noFill/>
        </p:spPr>
        <p:txBody>
          <a:bodyPr wrap="square" rtlCol="0">
            <a:spAutoFit/>
          </a:bodyPr>
          <a:lstStyle/>
          <a:p>
            <a:r>
              <a:rPr lang="en-US" sz="1200" dirty="0"/>
              <a:t>CSFP Case Load Report</a:t>
            </a:r>
          </a:p>
        </p:txBody>
      </p:sp>
      <p:grpSp>
        <p:nvGrpSpPr>
          <p:cNvPr id="3" name="Group 2">
            <a:extLst>
              <a:ext uri="{FF2B5EF4-FFF2-40B4-BE49-F238E27FC236}">
                <a16:creationId xmlns:a16="http://schemas.microsoft.com/office/drawing/2014/main" id="{DB3F47EC-2A4E-E9A9-5D5F-1115B2414A3C}"/>
              </a:ext>
            </a:extLst>
          </p:cNvPr>
          <p:cNvGrpSpPr/>
          <p:nvPr/>
        </p:nvGrpSpPr>
        <p:grpSpPr>
          <a:xfrm>
            <a:off x="529904" y="729842"/>
            <a:ext cx="11132191" cy="3415103"/>
            <a:chOff x="2563046" y="2228205"/>
            <a:chExt cx="7065908" cy="2009019"/>
          </a:xfrm>
        </p:grpSpPr>
        <p:pic>
          <p:nvPicPr>
            <p:cNvPr id="10" name="Picture 9">
              <a:extLst>
                <a:ext uri="{FF2B5EF4-FFF2-40B4-BE49-F238E27FC236}">
                  <a16:creationId xmlns:a16="http://schemas.microsoft.com/office/drawing/2014/main" id="{8B680AD3-5A2F-9B9D-1777-B61E5C751283}"/>
                </a:ext>
              </a:extLst>
            </p:cNvPr>
            <p:cNvPicPr>
              <a:picLocks noChangeAspect="1"/>
            </p:cNvPicPr>
            <p:nvPr/>
          </p:nvPicPr>
          <p:blipFill>
            <a:blip r:embed="rId2"/>
            <a:stretch>
              <a:fillRect/>
            </a:stretch>
          </p:blipFill>
          <p:spPr>
            <a:xfrm>
              <a:off x="2563046" y="2228205"/>
              <a:ext cx="7065908" cy="2009019"/>
            </a:xfrm>
            <a:prstGeom prst="rect">
              <a:avLst/>
            </a:prstGeom>
            <a:ln w="76200">
              <a:solidFill>
                <a:srgbClr val="C2D5EE"/>
              </a:solidFill>
            </a:ln>
          </p:spPr>
        </p:pic>
        <p:sp>
          <p:nvSpPr>
            <p:cNvPr id="11" name="TextBox 10">
              <a:extLst>
                <a:ext uri="{FF2B5EF4-FFF2-40B4-BE49-F238E27FC236}">
                  <a16:creationId xmlns:a16="http://schemas.microsoft.com/office/drawing/2014/main" id="{7D125951-F7C6-4462-A97B-FFCB633B8CA9}"/>
                </a:ext>
              </a:extLst>
            </p:cNvPr>
            <p:cNvSpPr txBox="1"/>
            <p:nvPr/>
          </p:nvSpPr>
          <p:spPr>
            <a:xfrm>
              <a:off x="2961733" y="2432807"/>
              <a:ext cx="771368" cy="169277"/>
            </a:xfrm>
            <a:prstGeom prst="rect">
              <a:avLst/>
            </a:prstGeom>
            <a:solidFill>
              <a:srgbClr val="F6F6F6"/>
            </a:solidFill>
          </p:spPr>
          <p:txBody>
            <a:bodyPr wrap="square" rtlCol="0">
              <a:spAutoFit/>
            </a:bodyPr>
            <a:lstStyle/>
            <a:p>
              <a:r>
                <a:rPr lang="en-US" sz="500" dirty="0"/>
                <a:t>Name of organization</a:t>
              </a:r>
            </a:p>
          </p:txBody>
        </p:sp>
      </p:grpSp>
      <p:pic>
        <p:nvPicPr>
          <p:cNvPr id="14" name="Picture 13">
            <a:extLst>
              <a:ext uri="{FF2B5EF4-FFF2-40B4-BE49-F238E27FC236}">
                <a16:creationId xmlns:a16="http://schemas.microsoft.com/office/drawing/2014/main" id="{2B1A4005-E403-F8E7-AD93-8137E40B6202}"/>
              </a:ext>
            </a:extLst>
          </p:cNvPr>
          <p:cNvPicPr>
            <a:picLocks noChangeAspect="1"/>
          </p:cNvPicPr>
          <p:nvPr/>
        </p:nvPicPr>
        <p:blipFill>
          <a:blip r:embed="rId3"/>
          <a:stretch>
            <a:fillRect/>
          </a:stretch>
        </p:blipFill>
        <p:spPr>
          <a:xfrm>
            <a:off x="529904" y="4301963"/>
            <a:ext cx="3680099" cy="2193989"/>
          </a:xfrm>
          <a:prstGeom prst="rect">
            <a:avLst/>
          </a:prstGeom>
          <a:ln w="76200">
            <a:solidFill>
              <a:srgbClr val="C2D5EE"/>
            </a:solidFill>
          </a:ln>
        </p:spPr>
      </p:pic>
      <p:pic>
        <p:nvPicPr>
          <p:cNvPr id="15" name="Picture 14">
            <a:extLst>
              <a:ext uri="{FF2B5EF4-FFF2-40B4-BE49-F238E27FC236}">
                <a16:creationId xmlns:a16="http://schemas.microsoft.com/office/drawing/2014/main" id="{DABB0B0E-99AC-FB71-458C-F741AD2DCA17}"/>
              </a:ext>
            </a:extLst>
          </p:cNvPr>
          <p:cNvPicPr>
            <a:picLocks noChangeAspect="1"/>
          </p:cNvPicPr>
          <p:nvPr/>
        </p:nvPicPr>
        <p:blipFill>
          <a:blip r:embed="rId4"/>
          <a:stretch>
            <a:fillRect/>
          </a:stretch>
        </p:blipFill>
        <p:spPr>
          <a:xfrm>
            <a:off x="5502363" y="4301963"/>
            <a:ext cx="6159732" cy="2214206"/>
          </a:xfrm>
          <a:prstGeom prst="rect">
            <a:avLst/>
          </a:prstGeom>
          <a:ln w="76200">
            <a:solidFill>
              <a:srgbClr val="C2D5EE"/>
            </a:solidFill>
          </a:ln>
        </p:spPr>
      </p:pic>
    </p:spTree>
    <p:extLst>
      <p:ext uri="{BB962C8B-B14F-4D97-AF65-F5344CB8AC3E}">
        <p14:creationId xmlns:p14="http://schemas.microsoft.com/office/powerpoint/2010/main" val="3177028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349</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 Link2Feed Report Examples</vt:lpstr>
      <vt:lpstr>This presentation is a quick reference tool to help you narrow down the type of report to run for the data you need. The title in the upper left of each slide is the type of report and the screen shot is an example of the report displayed. Some reports have several slides.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Gilmer</dc:creator>
  <cp:lastModifiedBy>Andy Gilmer</cp:lastModifiedBy>
  <cp:revision>1</cp:revision>
  <dcterms:created xsi:type="dcterms:W3CDTF">2023-06-20T14:23:35Z</dcterms:created>
  <dcterms:modified xsi:type="dcterms:W3CDTF">2023-06-29T14:19:48Z</dcterms:modified>
</cp:coreProperties>
</file>