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859A29-6939-F3F5-259C-36DC5DA0516E}" v="23" dt="2024-07-02T18:13:54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holding a baby and a child holding a carrot&#10;&#10;Description automatically generated">
            <a:extLst>
              <a:ext uri="{FF2B5EF4-FFF2-40B4-BE49-F238E27FC236}">
                <a16:creationId xmlns:a16="http://schemas.microsoft.com/office/drawing/2014/main" id="{B52F6644-2E44-73D0-796E-8F80D4F29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" y="400641"/>
            <a:ext cx="12164785" cy="60551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D27F7B-3962-4BD8-4D2A-A9504760169C}"/>
              </a:ext>
            </a:extLst>
          </p:cNvPr>
          <p:cNvSpPr txBox="1"/>
          <p:nvPr/>
        </p:nvSpPr>
        <p:spPr>
          <a:xfrm>
            <a:off x="9006114" y="5946019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Insert Org Logo</a:t>
            </a:r>
            <a:r>
              <a:rPr lang="en-US" sz="2800"/>
              <a:t>​​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8BB2A0-FC78-413E-0B99-C848FEDCE3DD}"/>
              </a:ext>
            </a:extLst>
          </p:cNvPr>
          <p:cNvSpPr txBox="1"/>
          <p:nvPr/>
        </p:nvSpPr>
        <p:spPr>
          <a:xfrm>
            <a:off x="6599163" y="672495"/>
            <a:ext cx="6214532" cy="10464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000" b="1" dirty="0">
                <a:solidFill>
                  <a:srgbClr val="004677"/>
                </a:solidFill>
              </a:rPr>
              <a:t>[Insert # of </a:t>
            </a:r>
            <a:r>
              <a:rPr lang="en-US" sz="3200" b="1" dirty="0">
                <a:solidFill>
                  <a:srgbClr val="004677"/>
                </a:solidFill>
              </a:rPr>
              <a:t>Organizations</a:t>
            </a:r>
            <a:r>
              <a:rPr lang="en-US" sz="3000" b="1" dirty="0">
                <a:solidFill>
                  <a:srgbClr val="004677"/>
                </a:solidFill>
              </a:rPr>
              <a:t> in (Insert State)]</a:t>
            </a:r>
            <a:r>
              <a:rPr lang="en-US" sz="3000" dirty="0"/>
              <a:t>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05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hild holding a phone&#10;&#10;Description automatically generated">
            <a:extLst>
              <a:ext uri="{FF2B5EF4-FFF2-40B4-BE49-F238E27FC236}">
                <a16:creationId xmlns:a16="http://schemas.microsoft.com/office/drawing/2014/main" id="{B40311F3-2405-4009-496D-6801010CD4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" y="-3594"/>
            <a:ext cx="12192000" cy="61096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6DA024-D919-F774-5800-9A999CD25F39}"/>
              </a:ext>
            </a:extLst>
          </p:cNvPr>
          <p:cNvSpPr txBox="1"/>
          <p:nvPr/>
        </p:nvSpPr>
        <p:spPr>
          <a:xfrm>
            <a:off x="575733" y="4990495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Insert Org Logo</a:t>
            </a:r>
            <a:r>
              <a:rPr lang="en-US" sz="2800"/>
              <a:t>​​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2B9D39-D1A4-BF4B-B1B5-A7AC832A5DDC}"/>
              </a:ext>
            </a:extLst>
          </p:cNvPr>
          <p:cNvSpPr txBox="1"/>
          <p:nvPr/>
        </p:nvSpPr>
        <p:spPr>
          <a:xfrm>
            <a:off x="1615925" y="370115"/>
            <a:ext cx="773853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000" b="1" dirty="0">
                <a:solidFill>
                  <a:srgbClr val="004677"/>
                </a:solidFill>
              </a:rPr>
              <a:t>[Insert # of </a:t>
            </a:r>
            <a:r>
              <a:rPr lang="en-US" sz="3200" b="1" dirty="0">
                <a:solidFill>
                  <a:srgbClr val="004677"/>
                </a:solidFill>
              </a:rPr>
              <a:t>Organizations</a:t>
            </a:r>
            <a:r>
              <a:rPr lang="en-US" sz="3000" b="1" dirty="0">
                <a:solidFill>
                  <a:srgbClr val="004677"/>
                </a:solidFill>
              </a:rPr>
              <a:t> in (Insert State)]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18162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yellow and blue sign with white text&#10;&#10;Description automatically generated">
            <a:extLst>
              <a:ext uri="{FF2B5EF4-FFF2-40B4-BE49-F238E27FC236}">
                <a16:creationId xmlns:a16="http://schemas.microsoft.com/office/drawing/2014/main" id="{413D5BD3-54EB-7BDC-868C-93A6200A1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94" y="357380"/>
            <a:ext cx="12219214" cy="613682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8CEA23-3957-32EC-3C4E-6FBFBD98A445}"/>
              </a:ext>
            </a:extLst>
          </p:cNvPr>
          <p:cNvSpPr txBox="1"/>
          <p:nvPr/>
        </p:nvSpPr>
        <p:spPr>
          <a:xfrm>
            <a:off x="8522305" y="5534781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Insert Org Logo</a:t>
            </a:r>
            <a:r>
              <a:rPr lang="en-US" sz="2800"/>
              <a:t>​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1EE4D5-2F70-E970-D7AF-459668EFBA70}"/>
              </a:ext>
            </a:extLst>
          </p:cNvPr>
          <p:cNvSpPr txBox="1"/>
          <p:nvPr/>
        </p:nvSpPr>
        <p:spPr>
          <a:xfrm>
            <a:off x="8232019" y="2474686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[Insert State]</a:t>
            </a:r>
            <a:r>
              <a:rPr lang="en-US" sz="3200">
                <a:solidFill>
                  <a:schemeClr val="bg1"/>
                </a:solidFill>
              </a:rPr>
              <a:t>​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04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and white background with blue text&#10;&#10;Description automatically generated">
            <a:extLst>
              <a:ext uri="{FF2B5EF4-FFF2-40B4-BE49-F238E27FC236}">
                <a16:creationId xmlns:a16="http://schemas.microsoft.com/office/drawing/2014/main" id="{CB0A7355-61BD-4EEC-8448-89459B658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753" y="702733"/>
            <a:ext cx="10905066" cy="54525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529734F-E068-93A4-8996-76498ABCC6D3}"/>
              </a:ext>
            </a:extLst>
          </p:cNvPr>
          <p:cNvSpPr txBox="1"/>
          <p:nvPr/>
        </p:nvSpPr>
        <p:spPr>
          <a:xfrm>
            <a:off x="7289817" y="894526"/>
            <a:ext cx="331885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/>
              <a:t>[Insert State]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7227B4-CA30-243E-0072-FBEB9B808F80}"/>
              </a:ext>
            </a:extLst>
          </p:cNvPr>
          <p:cNvSpPr txBox="1"/>
          <p:nvPr/>
        </p:nvSpPr>
        <p:spPr>
          <a:xfrm>
            <a:off x="9235924" y="5413829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/>
              <a:t>Insert Org Logo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446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53</cp:revision>
  <dcterms:created xsi:type="dcterms:W3CDTF">2024-06-28T17:30:05Z</dcterms:created>
  <dcterms:modified xsi:type="dcterms:W3CDTF">2024-07-02T18:15:48Z</dcterms:modified>
</cp:coreProperties>
</file>